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40"/>
  </p:notesMasterIdLst>
  <p:sldIdLst>
    <p:sldId id="256" r:id="rId2"/>
    <p:sldId id="259" r:id="rId3"/>
    <p:sldId id="262" r:id="rId4"/>
    <p:sldId id="265" r:id="rId5"/>
    <p:sldId id="266" r:id="rId6"/>
    <p:sldId id="267" r:id="rId7"/>
    <p:sldId id="268" r:id="rId8"/>
    <p:sldId id="270" r:id="rId9"/>
    <p:sldId id="269" r:id="rId10"/>
    <p:sldId id="271" r:id="rId11"/>
    <p:sldId id="272" r:id="rId12"/>
    <p:sldId id="273" r:id="rId13"/>
    <p:sldId id="274" r:id="rId14"/>
    <p:sldId id="275" r:id="rId15"/>
    <p:sldId id="276" r:id="rId16"/>
    <p:sldId id="277" r:id="rId17"/>
    <p:sldId id="278" r:id="rId18"/>
    <p:sldId id="279" r:id="rId19"/>
    <p:sldId id="280" r:id="rId20"/>
    <p:sldId id="281" r:id="rId21"/>
    <p:sldId id="282" r:id="rId22"/>
    <p:sldId id="298" r:id="rId23"/>
    <p:sldId id="283" r:id="rId24"/>
    <p:sldId id="284" r:id="rId25"/>
    <p:sldId id="285" r:id="rId26"/>
    <p:sldId id="286" r:id="rId27"/>
    <p:sldId id="287" r:id="rId28"/>
    <p:sldId id="290" r:id="rId29"/>
    <p:sldId id="288" r:id="rId30"/>
    <p:sldId id="289" r:id="rId31"/>
    <p:sldId id="291" r:id="rId32"/>
    <p:sldId id="292" r:id="rId33"/>
    <p:sldId id="293" r:id="rId34"/>
    <p:sldId id="294" r:id="rId35"/>
    <p:sldId id="295" r:id="rId36"/>
    <p:sldId id="296" r:id="rId37"/>
    <p:sldId id="297" r:id="rId38"/>
    <p:sldId id="26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807"/>
    <a:srgbClr val="FFC9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AD9E98-0D4E-479D-8051-121FD9117C89}" v="70" dt="2023-08-02T00:16:40.9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106" d="100"/>
          <a:sy n="106" d="100"/>
        </p:scale>
        <p:origin x="126" y="28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ace Auten" userId="d936053e5893d05b" providerId="LiveId" clId="{57AD9E98-0D4E-479D-8051-121FD9117C89}"/>
    <pc:docChg chg="custSel addSld delSld modSld sldOrd">
      <pc:chgData name="Grace Auten" userId="d936053e5893d05b" providerId="LiveId" clId="{57AD9E98-0D4E-479D-8051-121FD9117C89}" dt="2023-08-02T00:55:39.448" v="1913" actId="20577"/>
      <pc:docMkLst>
        <pc:docMk/>
      </pc:docMkLst>
      <pc:sldChg chg="modSp mod">
        <pc:chgData name="Grace Auten" userId="d936053e5893d05b" providerId="LiveId" clId="{57AD9E98-0D4E-479D-8051-121FD9117C89}" dt="2023-08-01T23:40:52.218" v="1001" actId="20577"/>
        <pc:sldMkLst>
          <pc:docMk/>
          <pc:sldMk cId="1631029183" sldId="259"/>
        </pc:sldMkLst>
        <pc:spChg chg="mod">
          <ac:chgData name="Grace Auten" userId="d936053e5893d05b" providerId="LiveId" clId="{57AD9E98-0D4E-479D-8051-121FD9117C89}" dt="2023-08-01T23:40:52.218" v="1001" actId="20577"/>
          <ac:spMkLst>
            <pc:docMk/>
            <pc:sldMk cId="1631029183" sldId="259"/>
            <ac:spMk id="3" creationId="{00000000-0000-0000-0000-000000000000}"/>
          </ac:spMkLst>
        </pc:spChg>
      </pc:sldChg>
      <pc:sldChg chg="del">
        <pc:chgData name="Grace Auten" userId="d936053e5893d05b" providerId="LiveId" clId="{57AD9E98-0D4E-479D-8051-121FD9117C89}" dt="2023-08-01T23:41:14.039" v="1002" actId="2696"/>
        <pc:sldMkLst>
          <pc:docMk/>
          <pc:sldMk cId="3132057620" sldId="261"/>
        </pc:sldMkLst>
      </pc:sldChg>
      <pc:sldChg chg="modSp mod">
        <pc:chgData name="Grace Auten" userId="d936053e5893d05b" providerId="LiveId" clId="{57AD9E98-0D4E-479D-8051-121FD9117C89}" dt="2023-08-02T00:55:39.448" v="1913" actId="20577"/>
        <pc:sldMkLst>
          <pc:docMk/>
          <pc:sldMk cId="104974603" sldId="264"/>
        </pc:sldMkLst>
        <pc:spChg chg="mod">
          <ac:chgData name="Grace Auten" userId="d936053e5893d05b" providerId="LiveId" clId="{57AD9E98-0D4E-479D-8051-121FD9117C89}" dt="2023-08-02T00:55:39.448" v="1913" actId="20577"/>
          <ac:spMkLst>
            <pc:docMk/>
            <pc:sldMk cId="104974603" sldId="264"/>
            <ac:spMk id="3" creationId="{00000000-0000-0000-0000-000000000000}"/>
          </ac:spMkLst>
        </pc:spChg>
      </pc:sldChg>
      <pc:sldChg chg="addSp delSp modSp mod ord">
        <pc:chgData name="Grace Auten" userId="d936053e5893d05b" providerId="LiveId" clId="{57AD9E98-0D4E-479D-8051-121FD9117C89}" dt="2023-08-01T16:48:40.938" v="30"/>
        <pc:sldMkLst>
          <pc:docMk/>
          <pc:sldMk cId="1447218628" sldId="270"/>
        </pc:sldMkLst>
        <pc:spChg chg="mod">
          <ac:chgData name="Grace Auten" userId="d936053e5893d05b" providerId="LiveId" clId="{57AD9E98-0D4E-479D-8051-121FD9117C89}" dt="2023-08-01T16:47:47.825" v="15" actId="20577"/>
          <ac:spMkLst>
            <pc:docMk/>
            <pc:sldMk cId="1447218628" sldId="270"/>
            <ac:spMk id="2" creationId="{00000000-0000-0000-0000-000000000000}"/>
          </ac:spMkLst>
        </pc:spChg>
        <pc:spChg chg="mod">
          <ac:chgData name="Grace Auten" userId="d936053e5893d05b" providerId="LiveId" clId="{57AD9E98-0D4E-479D-8051-121FD9117C89}" dt="2023-08-01T16:48:31.290" v="27"/>
          <ac:spMkLst>
            <pc:docMk/>
            <pc:sldMk cId="1447218628" sldId="270"/>
            <ac:spMk id="3" creationId="{00000000-0000-0000-0000-000000000000}"/>
          </ac:spMkLst>
        </pc:spChg>
        <pc:picChg chg="del">
          <ac:chgData name="Grace Auten" userId="d936053e5893d05b" providerId="LiveId" clId="{57AD9E98-0D4E-479D-8051-121FD9117C89}" dt="2023-08-01T16:47:51.851" v="19" actId="478"/>
          <ac:picMkLst>
            <pc:docMk/>
            <pc:sldMk cId="1447218628" sldId="270"/>
            <ac:picMk id="5" creationId="{8646458F-F263-CD89-DAE6-5DEF9EA6CFC5}"/>
          </ac:picMkLst>
        </pc:picChg>
        <pc:picChg chg="add mod">
          <ac:chgData name="Grace Auten" userId="d936053e5893d05b" providerId="LiveId" clId="{57AD9E98-0D4E-479D-8051-121FD9117C89}" dt="2023-08-01T16:48:36.960" v="28" actId="1076"/>
          <ac:picMkLst>
            <pc:docMk/>
            <pc:sldMk cId="1447218628" sldId="270"/>
            <ac:picMk id="7" creationId="{9B341213-3D31-51DB-4036-DE94B2BB2E64}"/>
          </ac:picMkLst>
        </pc:picChg>
        <pc:picChg chg="del">
          <ac:chgData name="Grace Auten" userId="d936053e5893d05b" providerId="LiveId" clId="{57AD9E98-0D4E-479D-8051-121FD9117C89}" dt="2023-08-01T16:47:51.261" v="18" actId="478"/>
          <ac:picMkLst>
            <pc:docMk/>
            <pc:sldMk cId="1447218628" sldId="270"/>
            <ac:picMk id="8" creationId="{953EB223-7AAA-1D77-07E5-28FFC14A58B7}"/>
          </ac:picMkLst>
        </pc:picChg>
        <pc:picChg chg="del mod">
          <ac:chgData name="Grace Auten" userId="d936053e5893d05b" providerId="LiveId" clId="{57AD9E98-0D4E-479D-8051-121FD9117C89}" dt="2023-08-01T16:47:50.697" v="17" actId="478"/>
          <ac:picMkLst>
            <pc:docMk/>
            <pc:sldMk cId="1447218628" sldId="270"/>
            <ac:picMk id="10" creationId="{D26D73C5-FBAD-B158-9C4A-DD9BF5CF50F2}"/>
          </ac:picMkLst>
        </pc:picChg>
      </pc:sldChg>
      <pc:sldChg chg="addSp delSp modSp add mod ord">
        <pc:chgData name="Grace Auten" userId="d936053e5893d05b" providerId="LiveId" clId="{57AD9E98-0D4E-479D-8051-121FD9117C89}" dt="2023-08-01T16:51:14.640" v="59" actId="1076"/>
        <pc:sldMkLst>
          <pc:docMk/>
          <pc:sldMk cId="994133927" sldId="271"/>
        </pc:sldMkLst>
        <pc:spChg chg="mod">
          <ac:chgData name="Grace Auten" userId="d936053e5893d05b" providerId="LiveId" clId="{57AD9E98-0D4E-479D-8051-121FD9117C89}" dt="2023-08-01T16:50:42.751" v="56" actId="1076"/>
          <ac:spMkLst>
            <pc:docMk/>
            <pc:sldMk cId="994133927" sldId="271"/>
            <ac:spMk id="2" creationId="{00000000-0000-0000-0000-000000000000}"/>
          </ac:spMkLst>
        </pc:spChg>
        <pc:spChg chg="mod">
          <ac:chgData name="Grace Auten" userId="d936053e5893d05b" providerId="LiveId" clId="{57AD9E98-0D4E-479D-8051-121FD9117C89}" dt="2023-08-01T16:50:30.338" v="54" actId="255"/>
          <ac:spMkLst>
            <pc:docMk/>
            <pc:sldMk cId="994133927" sldId="271"/>
            <ac:spMk id="3" creationId="{00000000-0000-0000-0000-000000000000}"/>
          </ac:spMkLst>
        </pc:spChg>
        <pc:spChg chg="add mod">
          <ac:chgData name="Grace Auten" userId="d936053e5893d05b" providerId="LiveId" clId="{57AD9E98-0D4E-479D-8051-121FD9117C89}" dt="2023-08-01T16:50:37.685" v="55" actId="1076"/>
          <ac:spMkLst>
            <pc:docMk/>
            <pc:sldMk cId="994133927" sldId="271"/>
            <ac:spMk id="8" creationId="{5E870C2D-1184-FE6B-057E-E659B59C7BEA}"/>
          </ac:spMkLst>
        </pc:spChg>
        <pc:spChg chg="add mod">
          <ac:chgData name="Grace Auten" userId="d936053e5893d05b" providerId="LiveId" clId="{57AD9E98-0D4E-479D-8051-121FD9117C89}" dt="2023-08-01T16:51:14.640" v="59" actId="1076"/>
          <ac:spMkLst>
            <pc:docMk/>
            <pc:sldMk cId="994133927" sldId="271"/>
            <ac:spMk id="9" creationId="{39692724-E899-904E-A7EC-CC7BB8A8B126}"/>
          </ac:spMkLst>
        </pc:spChg>
        <pc:picChg chg="add mod">
          <ac:chgData name="Grace Auten" userId="d936053e5893d05b" providerId="LiveId" clId="{57AD9E98-0D4E-479D-8051-121FD9117C89}" dt="2023-08-01T16:50:05.023" v="48" actId="1076"/>
          <ac:picMkLst>
            <pc:docMk/>
            <pc:sldMk cId="994133927" sldId="271"/>
            <ac:picMk id="5" creationId="{91B08DEC-D87E-D347-FD68-BE0080CDE506}"/>
          </ac:picMkLst>
        </pc:picChg>
        <pc:picChg chg="del">
          <ac:chgData name="Grace Auten" userId="d936053e5893d05b" providerId="LiveId" clId="{57AD9E98-0D4E-479D-8051-121FD9117C89}" dt="2023-08-01T16:49:28.280" v="39" actId="478"/>
          <ac:picMkLst>
            <pc:docMk/>
            <pc:sldMk cId="994133927" sldId="271"/>
            <ac:picMk id="7" creationId="{9B341213-3D31-51DB-4036-DE94B2BB2E64}"/>
          </ac:picMkLst>
        </pc:picChg>
      </pc:sldChg>
      <pc:sldChg chg="addSp delSp modSp add mod ord">
        <pc:chgData name="Grace Auten" userId="d936053e5893d05b" providerId="LiveId" clId="{57AD9E98-0D4E-479D-8051-121FD9117C89}" dt="2023-08-01T16:53:33.991" v="99" actId="1076"/>
        <pc:sldMkLst>
          <pc:docMk/>
          <pc:sldMk cId="2156521053" sldId="272"/>
        </pc:sldMkLst>
        <pc:spChg chg="mod">
          <ac:chgData name="Grace Auten" userId="d936053e5893d05b" providerId="LiveId" clId="{57AD9E98-0D4E-479D-8051-121FD9117C89}" dt="2023-08-01T16:51:49.754" v="83" actId="1076"/>
          <ac:spMkLst>
            <pc:docMk/>
            <pc:sldMk cId="2156521053" sldId="272"/>
            <ac:spMk id="2" creationId="{00000000-0000-0000-0000-000000000000}"/>
          </ac:spMkLst>
        </pc:spChg>
        <pc:spChg chg="mod">
          <ac:chgData name="Grace Auten" userId="d936053e5893d05b" providerId="LiveId" clId="{57AD9E98-0D4E-479D-8051-121FD9117C89}" dt="2023-08-01T16:52:48.809" v="93" actId="1076"/>
          <ac:spMkLst>
            <pc:docMk/>
            <pc:sldMk cId="2156521053" sldId="272"/>
            <ac:spMk id="3" creationId="{00000000-0000-0000-0000-000000000000}"/>
          </ac:spMkLst>
        </pc:spChg>
        <pc:picChg chg="add mod">
          <ac:chgData name="Grace Auten" userId="d936053e5893d05b" providerId="LiveId" clId="{57AD9E98-0D4E-479D-8051-121FD9117C89}" dt="2023-08-01T16:53:33.991" v="99" actId="1076"/>
          <ac:picMkLst>
            <pc:docMk/>
            <pc:sldMk cId="2156521053" sldId="272"/>
            <ac:picMk id="5" creationId="{112EA29F-DFB2-ABC3-B251-294A2E534C67}"/>
          </ac:picMkLst>
        </pc:picChg>
        <pc:picChg chg="del">
          <ac:chgData name="Grace Auten" userId="d936053e5893d05b" providerId="LiveId" clId="{57AD9E98-0D4E-479D-8051-121FD9117C89}" dt="2023-08-01T16:52:57.466" v="94" actId="21"/>
          <ac:picMkLst>
            <pc:docMk/>
            <pc:sldMk cId="2156521053" sldId="272"/>
            <ac:picMk id="7" creationId="{9B341213-3D31-51DB-4036-DE94B2BB2E64}"/>
          </ac:picMkLst>
        </pc:picChg>
      </pc:sldChg>
      <pc:sldChg chg="addSp delSp modSp add mod">
        <pc:chgData name="Grace Auten" userId="d936053e5893d05b" providerId="LiveId" clId="{57AD9E98-0D4E-479D-8051-121FD9117C89}" dt="2023-08-01T16:58:11.484" v="148" actId="14100"/>
        <pc:sldMkLst>
          <pc:docMk/>
          <pc:sldMk cId="1398937603" sldId="273"/>
        </pc:sldMkLst>
        <pc:spChg chg="mod">
          <ac:chgData name="Grace Auten" userId="d936053e5893d05b" providerId="LiveId" clId="{57AD9E98-0D4E-479D-8051-121FD9117C89}" dt="2023-08-01T16:54:20.514" v="112" actId="27636"/>
          <ac:spMkLst>
            <pc:docMk/>
            <pc:sldMk cId="1398937603" sldId="273"/>
            <ac:spMk id="2" creationId="{00000000-0000-0000-0000-000000000000}"/>
          </ac:spMkLst>
        </pc:spChg>
        <pc:spChg chg="mod">
          <ac:chgData name="Grace Auten" userId="d936053e5893d05b" providerId="LiveId" clId="{57AD9E98-0D4E-479D-8051-121FD9117C89}" dt="2023-08-01T16:54:46.419" v="117" actId="27636"/>
          <ac:spMkLst>
            <pc:docMk/>
            <pc:sldMk cId="1398937603" sldId="273"/>
            <ac:spMk id="3" creationId="{00000000-0000-0000-0000-000000000000}"/>
          </ac:spMkLst>
        </pc:spChg>
        <pc:spChg chg="add del mod">
          <ac:chgData name="Grace Auten" userId="d936053e5893d05b" providerId="LiveId" clId="{57AD9E98-0D4E-479D-8051-121FD9117C89}" dt="2023-08-01T16:55:27.307" v="124"/>
          <ac:spMkLst>
            <pc:docMk/>
            <pc:sldMk cId="1398937603" sldId="273"/>
            <ac:spMk id="4" creationId="{51769A8F-3E18-613B-AC4C-B131EF5DAC06}"/>
          </ac:spMkLst>
        </pc:spChg>
        <pc:spChg chg="add mod">
          <ac:chgData name="Grace Auten" userId="d936053e5893d05b" providerId="LiveId" clId="{57AD9E98-0D4E-479D-8051-121FD9117C89}" dt="2023-08-01T16:58:11.484" v="148" actId="14100"/>
          <ac:spMkLst>
            <pc:docMk/>
            <pc:sldMk cId="1398937603" sldId="273"/>
            <ac:spMk id="7" creationId="{16A56AD0-DFB5-3B69-CEA3-88AB1864489B}"/>
          </ac:spMkLst>
        </pc:spChg>
        <pc:spChg chg="add mod">
          <ac:chgData name="Grace Auten" userId="d936053e5893d05b" providerId="LiveId" clId="{57AD9E98-0D4E-479D-8051-121FD9117C89}" dt="2023-08-01T16:55:40.713" v="126"/>
          <ac:spMkLst>
            <pc:docMk/>
            <pc:sldMk cId="1398937603" sldId="273"/>
            <ac:spMk id="8" creationId="{95FCD544-251A-F0C3-310B-85A009245CE3}"/>
          </ac:spMkLst>
        </pc:spChg>
        <pc:spChg chg="add mod">
          <ac:chgData name="Grace Auten" userId="d936053e5893d05b" providerId="LiveId" clId="{57AD9E98-0D4E-479D-8051-121FD9117C89}" dt="2023-08-01T16:56:36.827" v="136" actId="1076"/>
          <ac:spMkLst>
            <pc:docMk/>
            <pc:sldMk cId="1398937603" sldId="273"/>
            <ac:spMk id="9" creationId="{8BEC3DDF-A984-AF2F-FFE7-495E17E0D0DF}"/>
          </ac:spMkLst>
        </pc:spChg>
        <pc:spChg chg="add mod">
          <ac:chgData name="Grace Auten" userId="d936053e5893d05b" providerId="LiveId" clId="{57AD9E98-0D4E-479D-8051-121FD9117C89}" dt="2023-08-01T16:57:14.216" v="140" actId="1076"/>
          <ac:spMkLst>
            <pc:docMk/>
            <pc:sldMk cId="1398937603" sldId="273"/>
            <ac:spMk id="10" creationId="{A3855E1E-6E73-D8BF-0BB8-989DF30795EC}"/>
          </ac:spMkLst>
        </pc:spChg>
        <pc:spChg chg="add mod">
          <ac:chgData name="Grace Auten" userId="d936053e5893d05b" providerId="LiveId" clId="{57AD9E98-0D4E-479D-8051-121FD9117C89}" dt="2023-08-01T16:57:38.139" v="143" actId="255"/>
          <ac:spMkLst>
            <pc:docMk/>
            <pc:sldMk cId="1398937603" sldId="273"/>
            <ac:spMk id="11" creationId="{BBE7234F-C79F-4492-FB22-4B74CEB71418}"/>
          </ac:spMkLst>
        </pc:spChg>
        <pc:spChg chg="add mod">
          <ac:chgData name="Grace Auten" userId="d936053e5893d05b" providerId="LiveId" clId="{57AD9E98-0D4E-479D-8051-121FD9117C89}" dt="2023-08-01T16:58:03.265" v="147" actId="1076"/>
          <ac:spMkLst>
            <pc:docMk/>
            <pc:sldMk cId="1398937603" sldId="273"/>
            <ac:spMk id="12" creationId="{AA765373-3EF8-D510-0DBA-661ED4F0A9A7}"/>
          </ac:spMkLst>
        </pc:spChg>
        <pc:picChg chg="mod">
          <ac:chgData name="Grace Auten" userId="d936053e5893d05b" providerId="LiveId" clId="{57AD9E98-0D4E-479D-8051-121FD9117C89}" dt="2023-08-01T16:56:33.444" v="135" actId="1076"/>
          <ac:picMkLst>
            <pc:docMk/>
            <pc:sldMk cId="1398937603" sldId="273"/>
            <ac:picMk id="5" creationId="{112EA29F-DFB2-ABC3-B251-294A2E534C67}"/>
          </ac:picMkLst>
        </pc:picChg>
      </pc:sldChg>
      <pc:sldChg chg="addSp delSp modSp add mod">
        <pc:chgData name="Grace Auten" userId="d936053e5893d05b" providerId="LiveId" clId="{57AD9E98-0D4E-479D-8051-121FD9117C89}" dt="2023-08-01T16:59:31.595" v="166" actId="1076"/>
        <pc:sldMkLst>
          <pc:docMk/>
          <pc:sldMk cId="564121172" sldId="274"/>
        </pc:sldMkLst>
        <pc:spChg chg="mod">
          <ac:chgData name="Grace Auten" userId="d936053e5893d05b" providerId="LiveId" clId="{57AD9E98-0D4E-479D-8051-121FD9117C89}" dt="2023-08-01T16:58:24.562" v="158" actId="27636"/>
          <ac:spMkLst>
            <pc:docMk/>
            <pc:sldMk cId="564121172" sldId="274"/>
            <ac:spMk id="2" creationId="{00000000-0000-0000-0000-000000000000}"/>
          </ac:spMkLst>
        </pc:spChg>
        <pc:spChg chg="mod">
          <ac:chgData name="Grace Auten" userId="d936053e5893d05b" providerId="LiveId" clId="{57AD9E98-0D4E-479D-8051-121FD9117C89}" dt="2023-08-01T16:59:16.504" v="160" actId="27636"/>
          <ac:spMkLst>
            <pc:docMk/>
            <pc:sldMk cId="564121172" sldId="274"/>
            <ac:spMk id="3" creationId="{00000000-0000-0000-0000-000000000000}"/>
          </ac:spMkLst>
        </pc:spChg>
        <pc:picChg chg="del">
          <ac:chgData name="Grace Auten" userId="d936053e5893d05b" providerId="LiveId" clId="{57AD9E98-0D4E-479D-8051-121FD9117C89}" dt="2023-08-01T16:59:18.904" v="161" actId="478"/>
          <ac:picMkLst>
            <pc:docMk/>
            <pc:sldMk cId="564121172" sldId="274"/>
            <ac:picMk id="5" creationId="{112EA29F-DFB2-ABC3-B251-294A2E534C67}"/>
          </ac:picMkLst>
        </pc:picChg>
        <pc:picChg chg="add mod">
          <ac:chgData name="Grace Auten" userId="d936053e5893d05b" providerId="LiveId" clId="{57AD9E98-0D4E-479D-8051-121FD9117C89}" dt="2023-08-01T16:59:31.595" v="166" actId="1076"/>
          <ac:picMkLst>
            <pc:docMk/>
            <pc:sldMk cId="564121172" sldId="274"/>
            <ac:picMk id="7" creationId="{7AD78375-A35D-6229-FCEE-9E4877374975}"/>
          </ac:picMkLst>
        </pc:picChg>
      </pc:sldChg>
      <pc:sldChg chg="addSp delSp modSp add mod">
        <pc:chgData name="Grace Auten" userId="d936053e5893d05b" providerId="LiveId" clId="{57AD9E98-0D4E-479D-8051-121FD9117C89}" dt="2023-08-01T17:01:29.057" v="195" actId="1076"/>
        <pc:sldMkLst>
          <pc:docMk/>
          <pc:sldMk cId="2073574144" sldId="275"/>
        </pc:sldMkLst>
        <pc:spChg chg="mod">
          <ac:chgData name="Grace Auten" userId="d936053e5893d05b" providerId="LiveId" clId="{57AD9E98-0D4E-479D-8051-121FD9117C89}" dt="2023-08-01T16:59:39.584" v="176" actId="27636"/>
          <ac:spMkLst>
            <pc:docMk/>
            <pc:sldMk cId="2073574144" sldId="275"/>
            <ac:spMk id="2" creationId="{00000000-0000-0000-0000-000000000000}"/>
          </ac:spMkLst>
        </pc:spChg>
        <pc:spChg chg="mod">
          <ac:chgData name="Grace Auten" userId="d936053e5893d05b" providerId="LiveId" clId="{57AD9E98-0D4E-479D-8051-121FD9117C89}" dt="2023-08-01T17:00:08.050" v="181" actId="27636"/>
          <ac:spMkLst>
            <pc:docMk/>
            <pc:sldMk cId="2073574144" sldId="275"/>
            <ac:spMk id="3" creationId="{00000000-0000-0000-0000-000000000000}"/>
          </ac:spMkLst>
        </pc:spChg>
        <pc:spChg chg="add mod">
          <ac:chgData name="Grace Auten" userId="d936053e5893d05b" providerId="LiveId" clId="{57AD9E98-0D4E-479D-8051-121FD9117C89}" dt="2023-08-01T17:00:29.893" v="184" actId="1076"/>
          <ac:spMkLst>
            <pc:docMk/>
            <pc:sldMk cId="2073574144" sldId="275"/>
            <ac:spMk id="4" creationId="{4F9DC918-208D-0AC5-5605-9EFCC3E427BB}"/>
          </ac:spMkLst>
        </pc:spChg>
        <pc:spChg chg="add mod">
          <ac:chgData name="Grace Auten" userId="d936053e5893d05b" providerId="LiveId" clId="{57AD9E98-0D4E-479D-8051-121FD9117C89}" dt="2023-08-01T17:00:56.794" v="188" actId="14100"/>
          <ac:spMkLst>
            <pc:docMk/>
            <pc:sldMk cId="2073574144" sldId="275"/>
            <ac:spMk id="7" creationId="{46A8243A-E01B-3B43-412F-D7A08D872891}"/>
          </ac:spMkLst>
        </pc:spChg>
        <pc:spChg chg="add mod">
          <ac:chgData name="Grace Auten" userId="d936053e5893d05b" providerId="LiveId" clId="{57AD9E98-0D4E-479D-8051-121FD9117C89}" dt="2023-08-01T17:01:16.077" v="190"/>
          <ac:spMkLst>
            <pc:docMk/>
            <pc:sldMk cId="2073574144" sldId="275"/>
            <ac:spMk id="8" creationId="{86D91448-0019-3063-02FB-17637E1491CF}"/>
          </ac:spMkLst>
        </pc:spChg>
        <pc:picChg chg="del">
          <ac:chgData name="Grace Auten" userId="d936053e5893d05b" providerId="LiveId" clId="{57AD9E98-0D4E-479D-8051-121FD9117C89}" dt="2023-08-01T16:59:43.330" v="177" actId="478"/>
          <ac:picMkLst>
            <pc:docMk/>
            <pc:sldMk cId="2073574144" sldId="275"/>
            <ac:picMk id="5" creationId="{112EA29F-DFB2-ABC3-B251-294A2E534C67}"/>
          </ac:picMkLst>
        </pc:picChg>
        <pc:picChg chg="add mod">
          <ac:chgData name="Grace Auten" userId="d936053e5893d05b" providerId="LiveId" clId="{57AD9E98-0D4E-479D-8051-121FD9117C89}" dt="2023-08-01T17:01:29.057" v="195" actId="1076"/>
          <ac:picMkLst>
            <pc:docMk/>
            <pc:sldMk cId="2073574144" sldId="275"/>
            <ac:picMk id="10" creationId="{B770C744-C9EF-FA7A-A680-06CD0318FED6}"/>
          </ac:picMkLst>
        </pc:picChg>
      </pc:sldChg>
      <pc:sldChg chg="addSp delSp modSp add mod">
        <pc:chgData name="Grace Auten" userId="d936053e5893d05b" providerId="LiveId" clId="{57AD9E98-0D4E-479D-8051-121FD9117C89}" dt="2023-08-02T00:05:15.433" v="1109" actId="14100"/>
        <pc:sldMkLst>
          <pc:docMk/>
          <pc:sldMk cId="3362500972" sldId="276"/>
        </pc:sldMkLst>
        <pc:spChg chg="mod">
          <ac:chgData name="Grace Auten" userId="d936053e5893d05b" providerId="LiveId" clId="{57AD9E98-0D4E-479D-8051-121FD9117C89}" dt="2023-08-01T17:01:59.817" v="220" actId="20577"/>
          <ac:spMkLst>
            <pc:docMk/>
            <pc:sldMk cId="3362500972" sldId="276"/>
            <ac:spMk id="2" creationId="{00000000-0000-0000-0000-000000000000}"/>
          </ac:spMkLst>
        </pc:spChg>
        <pc:spChg chg="mod">
          <ac:chgData name="Grace Auten" userId="d936053e5893d05b" providerId="LiveId" clId="{57AD9E98-0D4E-479D-8051-121FD9117C89}" dt="2023-08-01T17:02:43.081" v="231" actId="27636"/>
          <ac:spMkLst>
            <pc:docMk/>
            <pc:sldMk cId="3362500972" sldId="276"/>
            <ac:spMk id="3" creationId="{00000000-0000-0000-0000-000000000000}"/>
          </ac:spMkLst>
        </pc:spChg>
        <pc:spChg chg="mod">
          <ac:chgData name="Grace Auten" userId="d936053e5893d05b" providerId="LiveId" clId="{57AD9E98-0D4E-479D-8051-121FD9117C89}" dt="2023-08-01T17:03:02.535" v="232"/>
          <ac:spMkLst>
            <pc:docMk/>
            <pc:sldMk cId="3362500972" sldId="276"/>
            <ac:spMk id="4" creationId="{4F9DC918-208D-0AC5-5605-9EFCC3E427BB}"/>
          </ac:spMkLst>
        </pc:spChg>
        <pc:spChg chg="mod">
          <ac:chgData name="Grace Auten" userId="d936053e5893d05b" providerId="LiveId" clId="{57AD9E98-0D4E-479D-8051-121FD9117C89}" dt="2023-08-01T17:03:14.345" v="233"/>
          <ac:spMkLst>
            <pc:docMk/>
            <pc:sldMk cId="3362500972" sldId="276"/>
            <ac:spMk id="7" creationId="{46A8243A-E01B-3B43-412F-D7A08D872891}"/>
          </ac:spMkLst>
        </pc:spChg>
        <pc:spChg chg="del mod">
          <ac:chgData name="Grace Auten" userId="d936053e5893d05b" providerId="LiveId" clId="{57AD9E98-0D4E-479D-8051-121FD9117C89}" dt="2023-08-01T17:03:32.911" v="236" actId="21"/>
          <ac:spMkLst>
            <pc:docMk/>
            <pc:sldMk cId="3362500972" sldId="276"/>
            <ac:spMk id="8" creationId="{86D91448-0019-3063-02FB-17637E1491CF}"/>
          </ac:spMkLst>
        </pc:spChg>
        <pc:picChg chg="add mod">
          <ac:chgData name="Grace Auten" userId="d936053e5893d05b" providerId="LiveId" clId="{57AD9E98-0D4E-479D-8051-121FD9117C89}" dt="2023-08-02T00:05:07.798" v="1106" actId="1076"/>
          <ac:picMkLst>
            <pc:docMk/>
            <pc:sldMk cId="3362500972" sldId="276"/>
            <ac:picMk id="8" creationId="{89ADD50C-656D-A73F-B07F-93A53029FF65}"/>
          </ac:picMkLst>
        </pc:picChg>
        <pc:picChg chg="add del mod">
          <ac:chgData name="Grace Auten" userId="d936053e5893d05b" providerId="LiveId" clId="{57AD9E98-0D4E-479D-8051-121FD9117C89}" dt="2023-08-02T00:04:43.452" v="1093" actId="478"/>
          <ac:picMkLst>
            <pc:docMk/>
            <pc:sldMk cId="3362500972" sldId="276"/>
            <ac:picMk id="9" creationId="{6F20704C-30B4-5B34-CFDF-A95261DDFCF8}"/>
          </ac:picMkLst>
        </pc:picChg>
        <pc:picChg chg="del">
          <ac:chgData name="Grace Auten" userId="d936053e5893d05b" providerId="LiveId" clId="{57AD9E98-0D4E-479D-8051-121FD9117C89}" dt="2023-08-01T17:03:35.510" v="237" actId="478"/>
          <ac:picMkLst>
            <pc:docMk/>
            <pc:sldMk cId="3362500972" sldId="276"/>
            <ac:picMk id="10" creationId="{B770C744-C9EF-FA7A-A680-06CD0318FED6}"/>
          </ac:picMkLst>
        </pc:picChg>
        <pc:picChg chg="add mod">
          <ac:chgData name="Grace Auten" userId="d936053e5893d05b" providerId="LiveId" clId="{57AD9E98-0D4E-479D-8051-121FD9117C89}" dt="2023-08-02T00:05:15.433" v="1109" actId="14100"/>
          <ac:picMkLst>
            <pc:docMk/>
            <pc:sldMk cId="3362500972" sldId="276"/>
            <ac:picMk id="11" creationId="{8E3DD124-AAC2-6670-5E2F-165C0D8062BE}"/>
          </ac:picMkLst>
        </pc:picChg>
      </pc:sldChg>
      <pc:sldChg chg="add del">
        <pc:chgData name="Grace Auten" userId="d936053e5893d05b" providerId="LiveId" clId="{57AD9E98-0D4E-479D-8051-121FD9117C89}" dt="2023-08-01T17:03:41.402" v="238" actId="2696"/>
        <pc:sldMkLst>
          <pc:docMk/>
          <pc:sldMk cId="270147758" sldId="277"/>
        </pc:sldMkLst>
      </pc:sldChg>
      <pc:sldChg chg="addSp delSp modSp add mod">
        <pc:chgData name="Grace Auten" userId="d936053e5893d05b" providerId="LiveId" clId="{57AD9E98-0D4E-479D-8051-121FD9117C89}" dt="2023-08-02T00:06:07.611" v="1115" actId="1076"/>
        <pc:sldMkLst>
          <pc:docMk/>
          <pc:sldMk cId="1581850744" sldId="277"/>
        </pc:sldMkLst>
        <pc:spChg chg="mod">
          <ac:chgData name="Grace Auten" userId="d936053e5893d05b" providerId="LiveId" clId="{57AD9E98-0D4E-479D-8051-121FD9117C89}" dt="2023-08-01T17:57:52.083" v="248" actId="27636"/>
          <ac:spMkLst>
            <pc:docMk/>
            <pc:sldMk cId="1581850744" sldId="277"/>
            <ac:spMk id="3" creationId="{00000000-0000-0000-0000-000000000000}"/>
          </ac:spMkLst>
        </pc:spChg>
        <pc:spChg chg="mod">
          <ac:chgData name="Grace Auten" userId="d936053e5893d05b" providerId="LiveId" clId="{57AD9E98-0D4E-479D-8051-121FD9117C89}" dt="2023-08-01T17:58:05.071" v="249"/>
          <ac:spMkLst>
            <pc:docMk/>
            <pc:sldMk cId="1581850744" sldId="277"/>
            <ac:spMk id="4" creationId="{4F9DC918-208D-0AC5-5605-9EFCC3E427BB}"/>
          </ac:spMkLst>
        </pc:spChg>
        <pc:spChg chg="mod">
          <ac:chgData name="Grace Auten" userId="d936053e5893d05b" providerId="LiveId" clId="{57AD9E98-0D4E-479D-8051-121FD9117C89}" dt="2023-08-01T17:58:15.407" v="250"/>
          <ac:spMkLst>
            <pc:docMk/>
            <pc:sldMk cId="1581850744" sldId="277"/>
            <ac:spMk id="7" creationId="{46A8243A-E01B-3B43-412F-D7A08D872891}"/>
          </ac:spMkLst>
        </pc:spChg>
        <pc:picChg chg="add del mod">
          <ac:chgData name="Grace Auten" userId="d936053e5893d05b" providerId="LiveId" clId="{57AD9E98-0D4E-479D-8051-121FD9117C89}" dt="2023-08-02T00:05:56.289" v="1110" actId="478"/>
          <ac:picMkLst>
            <pc:docMk/>
            <pc:sldMk cId="1581850744" sldId="277"/>
            <ac:picMk id="8" creationId="{F3CF0188-1B4B-E433-0F92-F251AFA7C4D2}"/>
          </ac:picMkLst>
        </pc:picChg>
        <pc:picChg chg="add mod">
          <ac:chgData name="Grace Auten" userId="d936053e5893d05b" providerId="LiveId" clId="{57AD9E98-0D4E-479D-8051-121FD9117C89}" dt="2023-08-02T00:06:07.611" v="1115" actId="1076"/>
          <ac:picMkLst>
            <pc:docMk/>
            <pc:sldMk cId="1581850744" sldId="277"/>
            <ac:picMk id="9" creationId="{A8E7D9A0-785E-2402-04D4-2F433972F859}"/>
          </ac:picMkLst>
        </pc:picChg>
      </pc:sldChg>
      <pc:sldChg chg="addSp delSp modSp add mod">
        <pc:chgData name="Grace Auten" userId="d936053e5893d05b" providerId="LiveId" clId="{57AD9E98-0D4E-479D-8051-121FD9117C89}" dt="2023-08-02T00:07:39.767" v="1123" actId="1076"/>
        <pc:sldMkLst>
          <pc:docMk/>
          <pc:sldMk cId="2255996991" sldId="278"/>
        </pc:sldMkLst>
        <pc:spChg chg="mod">
          <ac:chgData name="Grace Auten" userId="d936053e5893d05b" providerId="LiveId" clId="{57AD9E98-0D4E-479D-8051-121FD9117C89}" dt="2023-08-01T18:00:22.072" v="272" actId="207"/>
          <ac:spMkLst>
            <pc:docMk/>
            <pc:sldMk cId="2255996991" sldId="278"/>
            <ac:spMk id="3" creationId="{00000000-0000-0000-0000-000000000000}"/>
          </ac:spMkLst>
        </pc:spChg>
        <pc:spChg chg="mod">
          <ac:chgData name="Grace Auten" userId="d936053e5893d05b" providerId="LiveId" clId="{57AD9E98-0D4E-479D-8051-121FD9117C89}" dt="2023-08-01T18:00:01.580" v="267" actId="1076"/>
          <ac:spMkLst>
            <pc:docMk/>
            <pc:sldMk cId="2255996991" sldId="278"/>
            <ac:spMk id="4" creationId="{4F9DC918-208D-0AC5-5605-9EFCC3E427BB}"/>
          </ac:spMkLst>
        </pc:spChg>
        <pc:spChg chg="del mod">
          <ac:chgData name="Grace Auten" userId="d936053e5893d05b" providerId="LiveId" clId="{57AD9E98-0D4E-479D-8051-121FD9117C89}" dt="2023-08-01T17:59:50.036" v="261" actId="21"/>
          <ac:spMkLst>
            <pc:docMk/>
            <pc:sldMk cId="2255996991" sldId="278"/>
            <ac:spMk id="7" creationId="{46A8243A-E01B-3B43-412F-D7A08D872891}"/>
          </ac:spMkLst>
        </pc:spChg>
        <pc:picChg chg="add mod">
          <ac:chgData name="Grace Auten" userId="d936053e5893d05b" providerId="LiveId" clId="{57AD9E98-0D4E-479D-8051-121FD9117C89}" dt="2023-08-02T00:07:39.767" v="1123" actId="1076"/>
          <ac:picMkLst>
            <pc:docMk/>
            <pc:sldMk cId="2255996991" sldId="278"/>
            <ac:picMk id="7" creationId="{D7377EBE-A14F-E4C5-3936-4E066C6E77DC}"/>
          </ac:picMkLst>
        </pc:picChg>
        <pc:picChg chg="add del mod">
          <ac:chgData name="Grace Auten" userId="d936053e5893d05b" providerId="LiveId" clId="{57AD9E98-0D4E-479D-8051-121FD9117C89}" dt="2023-08-02T00:07:21.367" v="1116" actId="478"/>
          <ac:picMkLst>
            <pc:docMk/>
            <pc:sldMk cId="2255996991" sldId="278"/>
            <ac:picMk id="8" creationId="{B04DCB45-6209-825B-3B79-D487A2505DAD}"/>
          </ac:picMkLst>
        </pc:picChg>
      </pc:sldChg>
      <pc:sldChg chg="addSp delSp modSp add mod">
        <pc:chgData name="Grace Auten" userId="d936053e5893d05b" providerId="LiveId" clId="{57AD9E98-0D4E-479D-8051-121FD9117C89}" dt="2023-08-02T00:08:55.776" v="1139" actId="1076"/>
        <pc:sldMkLst>
          <pc:docMk/>
          <pc:sldMk cId="1454202791" sldId="279"/>
        </pc:sldMkLst>
        <pc:spChg chg="mod">
          <ac:chgData name="Grace Auten" userId="d936053e5893d05b" providerId="LiveId" clId="{57AD9E98-0D4E-479D-8051-121FD9117C89}" dt="2023-08-01T18:02:22.675" v="286" actId="1076"/>
          <ac:spMkLst>
            <pc:docMk/>
            <pc:sldMk cId="1454202791" sldId="279"/>
            <ac:spMk id="3" creationId="{00000000-0000-0000-0000-000000000000}"/>
          </ac:spMkLst>
        </pc:spChg>
        <pc:spChg chg="mod">
          <ac:chgData name="Grace Auten" userId="d936053e5893d05b" providerId="LiveId" clId="{57AD9E98-0D4E-479D-8051-121FD9117C89}" dt="2023-08-01T18:02:19.285" v="285" actId="1076"/>
          <ac:spMkLst>
            <pc:docMk/>
            <pc:sldMk cId="1454202791" sldId="279"/>
            <ac:spMk id="4" creationId="{4F9DC918-208D-0AC5-5605-9EFCC3E427BB}"/>
          </ac:spMkLst>
        </pc:spChg>
        <pc:spChg chg="mod">
          <ac:chgData name="Grace Auten" userId="d936053e5893d05b" providerId="LiveId" clId="{57AD9E98-0D4E-479D-8051-121FD9117C89}" dt="2023-08-01T18:02:53.064" v="293" actId="1076"/>
          <ac:spMkLst>
            <pc:docMk/>
            <pc:sldMk cId="1454202791" sldId="279"/>
            <ac:spMk id="7" creationId="{46A8243A-E01B-3B43-412F-D7A08D872891}"/>
          </ac:spMkLst>
        </pc:spChg>
        <pc:picChg chg="add del mod">
          <ac:chgData name="Grace Auten" userId="d936053e5893d05b" providerId="LiveId" clId="{57AD9E98-0D4E-479D-8051-121FD9117C89}" dt="2023-08-02T00:08:02.512" v="1124" actId="478"/>
          <ac:picMkLst>
            <pc:docMk/>
            <pc:sldMk cId="1454202791" sldId="279"/>
            <ac:picMk id="8" creationId="{BB9BE39C-6D46-3365-0246-CF50B355F2AA}"/>
          </ac:picMkLst>
        </pc:picChg>
        <pc:picChg chg="add mod">
          <ac:chgData name="Grace Auten" userId="d936053e5893d05b" providerId="LiveId" clId="{57AD9E98-0D4E-479D-8051-121FD9117C89}" dt="2023-08-02T00:08:53.245" v="1138" actId="1076"/>
          <ac:picMkLst>
            <pc:docMk/>
            <pc:sldMk cId="1454202791" sldId="279"/>
            <ac:picMk id="9" creationId="{9220A011-2D06-D3E9-E58E-D20112A96482}"/>
          </ac:picMkLst>
        </pc:picChg>
        <pc:picChg chg="add del mod">
          <ac:chgData name="Grace Auten" userId="d936053e5893d05b" providerId="LiveId" clId="{57AD9E98-0D4E-479D-8051-121FD9117C89}" dt="2023-08-02T00:08:14.341" v="1130" actId="478"/>
          <ac:picMkLst>
            <pc:docMk/>
            <pc:sldMk cId="1454202791" sldId="279"/>
            <ac:picMk id="10" creationId="{E8A5F2CA-5486-7F33-5D7A-7178B8ACF55C}"/>
          </ac:picMkLst>
        </pc:picChg>
        <pc:picChg chg="add mod">
          <ac:chgData name="Grace Auten" userId="d936053e5893d05b" providerId="LiveId" clId="{57AD9E98-0D4E-479D-8051-121FD9117C89}" dt="2023-08-02T00:08:55.776" v="1139" actId="1076"/>
          <ac:picMkLst>
            <pc:docMk/>
            <pc:sldMk cId="1454202791" sldId="279"/>
            <ac:picMk id="12" creationId="{1C178626-F32D-C1ED-FDFD-63150ADC32A8}"/>
          </ac:picMkLst>
        </pc:picChg>
      </pc:sldChg>
      <pc:sldChg chg="addSp delSp modSp add mod">
        <pc:chgData name="Grace Auten" userId="d936053e5893d05b" providerId="LiveId" clId="{57AD9E98-0D4E-479D-8051-121FD9117C89}" dt="2023-08-02T00:10:36.911" v="1156" actId="1076"/>
        <pc:sldMkLst>
          <pc:docMk/>
          <pc:sldMk cId="4068090751" sldId="280"/>
        </pc:sldMkLst>
        <pc:spChg chg="mod">
          <ac:chgData name="Grace Auten" userId="d936053e5893d05b" providerId="LiveId" clId="{57AD9E98-0D4E-479D-8051-121FD9117C89}" dt="2023-08-01T18:03:48.525" v="314" actId="1076"/>
          <ac:spMkLst>
            <pc:docMk/>
            <pc:sldMk cId="4068090751" sldId="280"/>
            <ac:spMk id="2" creationId="{00000000-0000-0000-0000-000000000000}"/>
          </ac:spMkLst>
        </pc:spChg>
        <pc:spChg chg="mod">
          <ac:chgData name="Grace Auten" userId="d936053e5893d05b" providerId="LiveId" clId="{57AD9E98-0D4E-479D-8051-121FD9117C89}" dt="2023-08-01T18:05:08.972" v="325" actId="207"/>
          <ac:spMkLst>
            <pc:docMk/>
            <pc:sldMk cId="4068090751" sldId="280"/>
            <ac:spMk id="3" creationId="{00000000-0000-0000-0000-000000000000}"/>
          </ac:spMkLst>
        </pc:spChg>
        <pc:spChg chg="mod">
          <ac:chgData name="Grace Auten" userId="d936053e5893d05b" providerId="LiveId" clId="{57AD9E98-0D4E-479D-8051-121FD9117C89}" dt="2023-08-02T00:10:06.276" v="1144" actId="1076"/>
          <ac:spMkLst>
            <pc:docMk/>
            <pc:sldMk cId="4068090751" sldId="280"/>
            <ac:spMk id="4" creationId="{4F9DC918-208D-0AC5-5605-9EFCC3E427BB}"/>
          </ac:spMkLst>
        </pc:spChg>
        <pc:spChg chg="add mod">
          <ac:chgData name="Grace Auten" userId="d936053e5893d05b" providerId="LiveId" clId="{57AD9E98-0D4E-479D-8051-121FD9117C89}" dt="2023-08-02T00:10:25.363" v="1151" actId="1076"/>
          <ac:spMkLst>
            <pc:docMk/>
            <pc:sldMk cId="4068090751" sldId="280"/>
            <ac:spMk id="5" creationId="{C67E972C-203B-1AE9-4CAE-5E266BFE29DC}"/>
          </ac:spMkLst>
        </pc:spChg>
        <pc:spChg chg="mod">
          <ac:chgData name="Grace Auten" userId="d936053e5893d05b" providerId="LiveId" clId="{57AD9E98-0D4E-479D-8051-121FD9117C89}" dt="2023-08-02T00:10:09.198" v="1145" actId="1076"/>
          <ac:spMkLst>
            <pc:docMk/>
            <pc:sldMk cId="4068090751" sldId="280"/>
            <ac:spMk id="7" creationId="{46A8243A-E01B-3B43-412F-D7A08D872891}"/>
          </ac:spMkLst>
        </pc:spChg>
        <pc:picChg chg="del">
          <ac:chgData name="Grace Auten" userId="d936053e5893d05b" providerId="LiveId" clId="{57AD9E98-0D4E-479D-8051-121FD9117C89}" dt="2023-08-01T18:04:03.614" v="316" actId="478"/>
          <ac:picMkLst>
            <pc:docMk/>
            <pc:sldMk cId="4068090751" sldId="280"/>
            <ac:picMk id="8" creationId="{BB9BE39C-6D46-3365-0246-CF50B355F2AA}"/>
          </ac:picMkLst>
        </pc:picChg>
        <pc:picChg chg="add del mod">
          <ac:chgData name="Grace Auten" userId="d936053e5893d05b" providerId="LiveId" clId="{57AD9E98-0D4E-479D-8051-121FD9117C89}" dt="2023-08-02T00:10:21.726" v="1150" actId="478"/>
          <ac:picMkLst>
            <pc:docMk/>
            <pc:sldMk cId="4068090751" sldId="280"/>
            <ac:picMk id="9" creationId="{99872DB5-9FF8-7182-F8F1-1562110E3CD8}"/>
          </ac:picMkLst>
        </pc:picChg>
        <pc:picChg chg="add mod">
          <ac:chgData name="Grace Auten" userId="d936053e5893d05b" providerId="LiveId" clId="{57AD9E98-0D4E-479D-8051-121FD9117C89}" dt="2023-08-02T00:10:36.911" v="1156" actId="1076"/>
          <ac:picMkLst>
            <pc:docMk/>
            <pc:sldMk cId="4068090751" sldId="280"/>
            <ac:picMk id="10" creationId="{AF64936E-88A6-A694-6E0E-D323C90035C5}"/>
          </ac:picMkLst>
        </pc:picChg>
        <pc:picChg chg="del">
          <ac:chgData name="Grace Auten" userId="d936053e5893d05b" providerId="LiveId" clId="{57AD9E98-0D4E-479D-8051-121FD9117C89}" dt="2023-08-01T18:04:04.154" v="317" actId="478"/>
          <ac:picMkLst>
            <pc:docMk/>
            <pc:sldMk cId="4068090751" sldId="280"/>
            <ac:picMk id="10" creationId="{E8A5F2CA-5486-7F33-5D7A-7178B8ACF55C}"/>
          </ac:picMkLst>
        </pc:picChg>
      </pc:sldChg>
      <pc:sldChg chg="addSp delSp modSp add mod">
        <pc:chgData name="Grace Auten" userId="d936053e5893d05b" providerId="LiveId" clId="{57AD9E98-0D4E-479D-8051-121FD9117C89}" dt="2023-08-02T00:11:45.103" v="1170" actId="1076"/>
        <pc:sldMkLst>
          <pc:docMk/>
          <pc:sldMk cId="159744929" sldId="281"/>
        </pc:sldMkLst>
        <pc:spChg chg="del mod">
          <ac:chgData name="Grace Auten" userId="d936053e5893d05b" providerId="LiveId" clId="{57AD9E98-0D4E-479D-8051-121FD9117C89}" dt="2023-08-02T00:11:11.128" v="1160" actId="21"/>
          <ac:spMkLst>
            <pc:docMk/>
            <pc:sldMk cId="159744929" sldId="281"/>
            <ac:spMk id="3" creationId="{00000000-0000-0000-0000-000000000000}"/>
          </ac:spMkLst>
        </pc:spChg>
        <pc:spChg chg="mod">
          <ac:chgData name="Grace Auten" userId="d936053e5893d05b" providerId="LiveId" clId="{57AD9E98-0D4E-479D-8051-121FD9117C89}" dt="2023-08-02T00:11:18.458" v="1163" actId="1076"/>
          <ac:spMkLst>
            <pc:docMk/>
            <pc:sldMk cId="159744929" sldId="281"/>
            <ac:spMk id="4" creationId="{4F9DC918-208D-0AC5-5605-9EFCC3E427BB}"/>
          </ac:spMkLst>
        </pc:spChg>
        <pc:spChg chg="mod">
          <ac:chgData name="Grace Auten" userId="d936053e5893d05b" providerId="LiveId" clId="{57AD9E98-0D4E-479D-8051-121FD9117C89}" dt="2023-08-02T00:11:24.208" v="1164" actId="1076"/>
          <ac:spMkLst>
            <pc:docMk/>
            <pc:sldMk cId="159744929" sldId="281"/>
            <ac:spMk id="7" creationId="{46A8243A-E01B-3B43-412F-D7A08D872891}"/>
          </ac:spMkLst>
        </pc:spChg>
        <pc:picChg chg="add del mod">
          <ac:chgData name="Grace Auten" userId="d936053e5893d05b" providerId="LiveId" clId="{57AD9E98-0D4E-479D-8051-121FD9117C89}" dt="2023-08-02T00:11:29.227" v="1165" actId="478"/>
          <ac:picMkLst>
            <pc:docMk/>
            <pc:sldMk cId="159744929" sldId="281"/>
            <ac:picMk id="8" creationId="{E35334C7-CF35-BFD5-0F48-3CF0A4A10999}"/>
          </ac:picMkLst>
        </pc:picChg>
        <pc:picChg chg="add mod">
          <ac:chgData name="Grace Auten" userId="d936053e5893d05b" providerId="LiveId" clId="{57AD9E98-0D4E-479D-8051-121FD9117C89}" dt="2023-08-02T00:11:45.103" v="1170" actId="1076"/>
          <ac:picMkLst>
            <pc:docMk/>
            <pc:sldMk cId="159744929" sldId="281"/>
            <ac:picMk id="9" creationId="{A337F8AC-20F8-F159-62C3-93BC59A36CA6}"/>
          </ac:picMkLst>
        </pc:picChg>
      </pc:sldChg>
      <pc:sldChg chg="addSp delSp modSp add mod">
        <pc:chgData name="Grace Auten" userId="d936053e5893d05b" providerId="LiveId" clId="{57AD9E98-0D4E-479D-8051-121FD9117C89}" dt="2023-08-02T00:14:47.198" v="1208" actId="1076"/>
        <pc:sldMkLst>
          <pc:docMk/>
          <pc:sldMk cId="798643364" sldId="282"/>
        </pc:sldMkLst>
        <pc:spChg chg="mod">
          <ac:chgData name="Grace Auten" userId="d936053e5893d05b" providerId="LiveId" clId="{57AD9E98-0D4E-479D-8051-121FD9117C89}" dt="2023-08-01T18:07:41.156" v="376" actId="20577"/>
          <ac:spMkLst>
            <pc:docMk/>
            <pc:sldMk cId="798643364" sldId="282"/>
            <ac:spMk id="2" creationId="{00000000-0000-0000-0000-000000000000}"/>
          </ac:spMkLst>
        </pc:spChg>
        <pc:spChg chg="mod">
          <ac:chgData name="Grace Auten" userId="d936053e5893d05b" providerId="LiveId" clId="{57AD9E98-0D4E-479D-8051-121FD9117C89}" dt="2023-08-02T00:14:18.557" v="1202" actId="1076"/>
          <ac:spMkLst>
            <pc:docMk/>
            <pc:sldMk cId="798643364" sldId="282"/>
            <ac:spMk id="3" creationId="{00000000-0000-0000-0000-000000000000}"/>
          </ac:spMkLst>
        </pc:spChg>
        <pc:spChg chg="mod">
          <ac:chgData name="Grace Auten" userId="d936053e5893d05b" providerId="LiveId" clId="{57AD9E98-0D4E-479D-8051-121FD9117C89}" dt="2023-08-02T00:14:13.679" v="1201" actId="1076"/>
          <ac:spMkLst>
            <pc:docMk/>
            <pc:sldMk cId="798643364" sldId="282"/>
            <ac:spMk id="4" creationId="{4F9DC918-208D-0AC5-5605-9EFCC3E427BB}"/>
          </ac:spMkLst>
        </pc:spChg>
        <pc:spChg chg="add del mod">
          <ac:chgData name="Grace Auten" userId="d936053e5893d05b" providerId="LiveId" clId="{57AD9E98-0D4E-479D-8051-121FD9117C89}" dt="2023-08-02T00:14:02.127" v="1197" actId="21"/>
          <ac:spMkLst>
            <pc:docMk/>
            <pc:sldMk cId="798643364" sldId="282"/>
            <ac:spMk id="5" creationId="{51ED798B-3793-F820-20BA-D515054A416A}"/>
          </ac:spMkLst>
        </pc:spChg>
        <pc:spChg chg="del mod">
          <ac:chgData name="Grace Auten" userId="d936053e5893d05b" providerId="LiveId" clId="{57AD9E98-0D4E-479D-8051-121FD9117C89}" dt="2023-08-02T00:13:59.037" v="1196" actId="21"/>
          <ac:spMkLst>
            <pc:docMk/>
            <pc:sldMk cId="798643364" sldId="282"/>
            <ac:spMk id="7" creationId="{46A8243A-E01B-3B43-412F-D7A08D872891}"/>
          </ac:spMkLst>
        </pc:spChg>
        <pc:spChg chg="add del mod">
          <ac:chgData name="Grace Auten" userId="d936053e5893d05b" providerId="LiveId" clId="{57AD9E98-0D4E-479D-8051-121FD9117C89}" dt="2023-08-02T00:14:04.981" v="1198" actId="21"/>
          <ac:spMkLst>
            <pc:docMk/>
            <pc:sldMk cId="798643364" sldId="282"/>
            <ac:spMk id="8" creationId="{D70B054A-1AC8-654F-3244-BF669097385E}"/>
          </ac:spMkLst>
        </pc:spChg>
        <pc:picChg chg="add del mod">
          <ac:chgData name="Grace Auten" userId="d936053e5893d05b" providerId="LiveId" clId="{57AD9E98-0D4E-479D-8051-121FD9117C89}" dt="2023-08-02T00:14:20.718" v="1203" actId="478"/>
          <ac:picMkLst>
            <pc:docMk/>
            <pc:sldMk cId="798643364" sldId="282"/>
            <ac:picMk id="10" creationId="{9F01B4B4-DA93-E105-83F7-0E208938BBE2}"/>
          </ac:picMkLst>
        </pc:picChg>
        <pc:picChg chg="add mod">
          <ac:chgData name="Grace Auten" userId="d936053e5893d05b" providerId="LiveId" clId="{57AD9E98-0D4E-479D-8051-121FD9117C89}" dt="2023-08-02T00:14:47.198" v="1208" actId="1076"/>
          <ac:picMkLst>
            <pc:docMk/>
            <pc:sldMk cId="798643364" sldId="282"/>
            <ac:picMk id="11" creationId="{02414FB2-20B5-FCD7-F2AF-85738B5E4DBF}"/>
          </ac:picMkLst>
        </pc:picChg>
      </pc:sldChg>
      <pc:sldChg chg="addSp delSp modSp add mod">
        <pc:chgData name="Grace Auten" userId="d936053e5893d05b" providerId="LiveId" clId="{57AD9E98-0D4E-479D-8051-121FD9117C89}" dt="2023-08-02T00:15:52.469" v="1226" actId="1076"/>
        <pc:sldMkLst>
          <pc:docMk/>
          <pc:sldMk cId="4069844378" sldId="283"/>
        </pc:sldMkLst>
        <pc:spChg chg="mod">
          <ac:chgData name="Grace Auten" userId="d936053e5893d05b" providerId="LiveId" clId="{57AD9E98-0D4E-479D-8051-121FD9117C89}" dt="2023-08-01T18:11:17.237" v="401" actId="27636"/>
          <ac:spMkLst>
            <pc:docMk/>
            <pc:sldMk cId="4069844378" sldId="283"/>
            <ac:spMk id="3" creationId="{00000000-0000-0000-0000-000000000000}"/>
          </ac:spMkLst>
        </pc:spChg>
        <pc:spChg chg="del mod">
          <ac:chgData name="Grace Auten" userId="d936053e5893d05b" providerId="LiveId" clId="{57AD9E98-0D4E-479D-8051-121FD9117C89}" dt="2023-08-01T18:11:08.321" v="397" actId="21"/>
          <ac:spMkLst>
            <pc:docMk/>
            <pc:sldMk cId="4069844378" sldId="283"/>
            <ac:spMk id="4" creationId="{4F9DC918-208D-0AC5-5605-9EFCC3E427BB}"/>
          </ac:spMkLst>
        </pc:spChg>
        <pc:spChg chg="del mod">
          <ac:chgData name="Grace Auten" userId="d936053e5893d05b" providerId="LiveId" clId="{57AD9E98-0D4E-479D-8051-121FD9117C89}" dt="2023-08-01T18:11:12.316" v="399" actId="21"/>
          <ac:spMkLst>
            <pc:docMk/>
            <pc:sldMk cId="4069844378" sldId="283"/>
            <ac:spMk id="7" creationId="{46A8243A-E01B-3B43-412F-D7A08D872891}"/>
          </ac:spMkLst>
        </pc:spChg>
        <pc:picChg chg="add mod">
          <ac:chgData name="Grace Auten" userId="d936053e5893d05b" providerId="LiveId" clId="{57AD9E98-0D4E-479D-8051-121FD9117C89}" dt="2023-08-02T00:15:52.469" v="1226" actId="1076"/>
          <ac:picMkLst>
            <pc:docMk/>
            <pc:sldMk cId="4069844378" sldId="283"/>
            <ac:picMk id="5" creationId="{3A62CB1F-409C-879E-10A6-766C6D5CE72B}"/>
          </ac:picMkLst>
        </pc:picChg>
        <pc:picChg chg="add del mod">
          <ac:chgData name="Grace Auten" userId="d936053e5893d05b" providerId="LiveId" clId="{57AD9E98-0D4E-479D-8051-121FD9117C89}" dt="2023-08-02T00:15:43.722" v="1221" actId="478"/>
          <ac:picMkLst>
            <pc:docMk/>
            <pc:sldMk cId="4069844378" sldId="283"/>
            <ac:picMk id="8" creationId="{F7AFF706-C3F6-36D8-3B41-29C5F12B7D50}"/>
          </ac:picMkLst>
        </pc:picChg>
      </pc:sldChg>
      <pc:sldChg chg="addSp delSp modSp add mod">
        <pc:chgData name="Grace Auten" userId="d936053e5893d05b" providerId="LiveId" clId="{57AD9E98-0D4E-479D-8051-121FD9117C89}" dt="2023-08-02T00:16:20.446" v="1232" actId="1076"/>
        <pc:sldMkLst>
          <pc:docMk/>
          <pc:sldMk cId="3209637119" sldId="284"/>
        </pc:sldMkLst>
        <pc:spChg chg="mod">
          <ac:chgData name="Grace Auten" userId="d936053e5893d05b" providerId="LiveId" clId="{57AD9E98-0D4E-479D-8051-121FD9117C89}" dt="2023-08-01T18:12:14.077" v="411" actId="207"/>
          <ac:spMkLst>
            <pc:docMk/>
            <pc:sldMk cId="3209637119" sldId="284"/>
            <ac:spMk id="3" creationId="{00000000-0000-0000-0000-000000000000}"/>
          </ac:spMkLst>
        </pc:spChg>
        <pc:spChg chg="mod">
          <ac:chgData name="Grace Auten" userId="d936053e5893d05b" providerId="LiveId" clId="{57AD9E98-0D4E-479D-8051-121FD9117C89}" dt="2023-08-01T18:12:09.544" v="410"/>
          <ac:spMkLst>
            <pc:docMk/>
            <pc:sldMk cId="3209637119" sldId="284"/>
            <ac:spMk id="4" creationId="{4F9DC918-208D-0AC5-5605-9EFCC3E427BB}"/>
          </ac:spMkLst>
        </pc:spChg>
        <pc:spChg chg="mod">
          <ac:chgData name="Grace Auten" userId="d936053e5893d05b" providerId="LiveId" clId="{57AD9E98-0D4E-479D-8051-121FD9117C89}" dt="2023-08-01T18:13:26.780" v="419" actId="1076"/>
          <ac:spMkLst>
            <pc:docMk/>
            <pc:sldMk cId="3209637119" sldId="284"/>
            <ac:spMk id="7" creationId="{46A8243A-E01B-3B43-412F-D7A08D872891}"/>
          </ac:spMkLst>
        </pc:spChg>
        <pc:picChg chg="add del mod">
          <ac:chgData name="Grace Auten" userId="d936053e5893d05b" providerId="LiveId" clId="{57AD9E98-0D4E-479D-8051-121FD9117C89}" dt="2023-08-02T00:16:10.328" v="1227" actId="478"/>
          <ac:picMkLst>
            <pc:docMk/>
            <pc:sldMk cId="3209637119" sldId="284"/>
            <ac:picMk id="8" creationId="{4CD274D0-DCF6-7192-D7FA-326AD90DB5A5}"/>
          </ac:picMkLst>
        </pc:picChg>
        <pc:picChg chg="add mod">
          <ac:chgData name="Grace Auten" userId="d936053e5893d05b" providerId="LiveId" clId="{57AD9E98-0D4E-479D-8051-121FD9117C89}" dt="2023-08-02T00:16:20.446" v="1232" actId="1076"/>
          <ac:picMkLst>
            <pc:docMk/>
            <pc:sldMk cId="3209637119" sldId="284"/>
            <ac:picMk id="9" creationId="{B79E6F85-B3E4-A167-2AF1-6C5DBA20480C}"/>
          </ac:picMkLst>
        </pc:picChg>
      </pc:sldChg>
      <pc:sldChg chg="addSp delSp modSp add mod">
        <pc:chgData name="Grace Auten" userId="d936053e5893d05b" providerId="LiveId" clId="{57AD9E98-0D4E-479D-8051-121FD9117C89}" dt="2023-08-02T00:17:00.034" v="1241" actId="1076"/>
        <pc:sldMkLst>
          <pc:docMk/>
          <pc:sldMk cId="2245004972" sldId="285"/>
        </pc:sldMkLst>
        <pc:spChg chg="mod">
          <ac:chgData name="Grace Auten" userId="d936053e5893d05b" providerId="LiveId" clId="{57AD9E98-0D4E-479D-8051-121FD9117C89}" dt="2023-08-01T18:15:24.356" v="442" actId="20577"/>
          <ac:spMkLst>
            <pc:docMk/>
            <pc:sldMk cId="2245004972" sldId="285"/>
            <ac:spMk id="2" creationId="{00000000-0000-0000-0000-000000000000}"/>
          </ac:spMkLst>
        </pc:spChg>
        <pc:spChg chg="del mod">
          <ac:chgData name="Grace Auten" userId="d936053e5893d05b" providerId="LiveId" clId="{57AD9E98-0D4E-479D-8051-121FD9117C89}" dt="2023-08-01T18:14:46.374" v="428" actId="21"/>
          <ac:spMkLst>
            <pc:docMk/>
            <pc:sldMk cId="2245004972" sldId="285"/>
            <ac:spMk id="3" creationId="{00000000-0000-0000-0000-000000000000}"/>
          </ac:spMkLst>
        </pc:spChg>
        <pc:spChg chg="mod">
          <ac:chgData name="Grace Auten" userId="d936053e5893d05b" providerId="LiveId" clId="{57AD9E98-0D4E-479D-8051-121FD9117C89}" dt="2023-08-02T00:16:54.510" v="1240" actId="1076"/>
          <ac:spMkLst>
            <pc:docMk/>
            <pc:sldMk cId="2245004972" sldId="285"/>
            <ac:spMk id="4" creationId="{4F9DC918-208D-0AC5-5605-9EFCC3E427BB}"/>
          </ac:spMkLst>
        </pc:spChg>
        <pc:spChg chg="mod">
          <ac:chgData name="Grace Auten" userId="d936053e5893d05b" providerId="LiveId" clId="{57AD9E98-0D4E-479D-8051-121FD9117C89}" dt="2023-08-01T18:15:15.442" v="431" actId="1076"/>
          <ac:spMkLst>
            <pc:docMk/>
            <pc:sldMk cId="2245004972" sldId="285"/>
            <ac:spMk id="7" creationId="{46A8243A-E01B-3B43-412F-D7A08D872891}"/>
          </ac:spMkLst>
        </pc:spChg>
        <pc:picChg chg="add del mod">
          <ac:chgData name="Grace Auten" userId="d936053e5893d05b" providerId="LiveId" clId="{57AD9E98-0D4E-479D-8051-121FD9117C89}" dt="2023-08-02T00:16:35.723" v="1233" actId="478"/>
          <ac:picMkLst>
            <pc:docMk/>
            <pc:sldMk cId="2245004972" sldId="285"/>
            <ac:picMk id="5" creationId="{B00D1F8E-647D-2FB1-1939-FD7D88E902B4}"/>
          </ac:picMkLst>
        </pc:picChg>
        <pc:picChg chg="add del mod">
          <ac:chgData name="Grace Auten" userId="d936053e5893d05b" providerId="LiveId" clId="{57AD9E98-0D4E-479D-8051-121FD9117C89}" dt="2023-08-01T23:01:39.180" v="449" actId="478"/>
          <ac:picMkLst>
            <pc:docMk/>
            <pc:sldMk cId="2245004972" sldId="285"/>
            <ac:picMk id="8" creationId="{8302CFED-BF78-A325-0491-F95C36C0FA0A}"/>
          </ac:picMkLst>
        </pc:picChg>
        <pc:picChg chg="add mod">
          <ac:chgData name="Grace Auten" userId="d936053e5893d05b" providerId="LiveId" clId="{57AD9E98-0D4E-479D-8051-121FD9117C89}" dt="2023-08-02T00:17:00.034" v="1241" actId="1076"/>
          <ac:picMkLst>
            <pc:docMk/>
            <pc:sldMk cId="2245004972" sldId="285"/>
            <ac:picMk id="10" creationId="{1CD0B29F-4520-4775-77E0-010525E781E0}"/>
          </ac:picMkLst>
        </pc:picChg>
      </pc:sldChg>
      <pc:sldChg chg="add del">
        <pc:chgData name="Grace Auten" userId="d936053e5893d05b" providerId="LiveId" clId="{57AD9E98-0D4E-479D-8051-121FD9117C89}" dt="2023-08-01T18:15:42.405" v="448" actId="2696"/>
        <pc:sldMkLst>
          <pc:docMk/>
          <pc:sldMk cId="814792790" sldId="286"/>
        </pc:sldMkLst>
      </pc:sldChg>
      <pc:sldChg chg="addSp delSp modSp add mod">
        <pc:chgData name="Grace Auten" userId="d936053e5893d05b" providerId="LiveId" clId="{57AD9E98-0D4E-479D-8051-121FD9117C89}" dt="2023-08-02T00:17:14.639" v="1245" actId="1076"/>
        <pc:sldMkLst>
          <pc:docMk/>
          <pc:sldMk cId="3244714251" sldId="286"/>
        </pc:sldMkLst>
        <pc:spChg chg="mod">
          <ac:chgData name="Grace Auten" userId="d936053e5893d05b" providerId="LiveId" clId="{57AD9E98-0D4E-479D-8051-121FD9117C89}" dt="2023-08-01T23:03:43.697" v="475" actId="20577"/>
          <ac:spMkLst>
            <pc:docMk/>
            <pc:sldMk cId="3244714251" sldId="286"/>
            <ac:spMk id="2" creationId="{00000000-0000-0000-0000-000000000000}"/>
          </ac:spMkLst>
        </pc:spChg>
        <pc:spChg chg="mod">
          <ac:chgData name="Grace Auten" userId="d936053e5893d05b" providerId="LiveId" clId="{57AD9E98-0D4E-479D-8051-121FD9117C89}" dt="2023-08-02T00:17:14.639" v="1245" actId="1076"/>
          <ac:spMkLst>
            <pc:docMk/>
            <pc:sldMk cId="3244714251" sldId="286"/>
            <ac:spMk id="4" creationId="{4F9DC918-208D-0AC5-5605-9EFCC3E427BB}"/>
          </ac:spMkLst>
        </pc:spChg>
        <pc:spChg chg="del mod">
          <ac:chgData name="Grace Auten" userId="d936053e5893d05b" providerId="LiveId" clId="{57AD9E98-0D4E-479D-8051-121FD9117C89}" dt="2023-08-01T23:03:16.930" v="461" actId="21"/>
          <ac:spMkLst>
            <pc:docMk/>
            <pc:sldMk cId="3244714251" sldId="286"/>
            <ac:spMk id="7" creationId="{46A8243A-E01B-3B43-412F-D7A08D872891}"/>
          </ac:spMkLst>
        </pc:spChg>
        <pc:picChg chg="del">
          <ac:chgData name="Grace Auten" userId="d936053e5893d05b" providerId="LiveId" clId="{57AD9E98-0D4E-479D-8051-121FD9117C89}" dt="2023-08-01T23:03:51.793" v="476" actId="478"/>
          <ac:picMkLst>
            <pc:docMk/>
            <pc:sldMk cId="3244714251" sldId="286"/>
            <ac:picMk id="5" creationId="{B00D1F8E-647D-2FB1-1939-FD7D88E902B4}"/>
          </ac:picMkLst>
        </pc:picChg>
        <pc:picChg chg="add mod">
          <ac:chgData name="Grace Auten" userId="d936053e5893d05b" providerId="LiveId" clId="{57AD9E98-0D4E-479D-8051-121FD9117C89}" dt="2023-08-01T23:04:15.301" v="483" actId="1076"/>
          <ac:picMkLst>
            <pc:docMk/>
            <pc:sldMk cId="3244714251" sldId="286"/>
            <ac:picMk id="8" creationId="{881A96E0-3E92-04D0-FADD-221B0B3B869D}"/>
          </ac:picMkLst>
        </pc:picChg>
      </pc:sldChg>
      <pc:sldChg chg="addSp delSp modSp add mod">
        <pc:chgData name="Grace Auten" userId="d936053e5893d05b" providerId="LiveId" clId="{57AD9E98-0D4E-479D-8051-121FD9117C89}" dt="2023-08-01T23:09:15.323" v="531" actId="1076"/>
        <pc:sldMkLst>
          <pc:docMk/>
          <pc:sldMk cId="1014967320" sldId="287"/>
        </pc:sldMkLst>
        <pc:spChg chg="mod">
          <ac:chgData name="Grace Auten" userId="d936053e5893d05b" providerId="LiveId" clId="{57AD9E98-0D4E-479D-8051-121FD9117C89}" dt="2023-08-01T23:04:44.681" v="495" actId="20577"/>
          <ac:spMkLst>
            <pc:docMk/>
            <pc:sldMk cId="1014967320" sldId="287"/>
            <ac:spMk id="2" creationId="{00000000-0000-0000-0000-000000000000}"/>
          </ac:spMkLst>
        </pc:spChg>
        <pc:spChg chg="add del mod">
          <ac:chgData name="Grace Auten" userId="d936053e5893d05b" providerId="LiveId" clId="{57AD9E98-0D4E-479D-8051-121FD9117C89}" dt="2023-08-01T23:05:57.840" v="507"/>
          <ac:spMkLst>
            <pc:docMk/>
            <pc:sldMk cId="1014967320" sldId="287"/>
            <ac:spMk id="3" creationId="{6AC71E85-9B93-E6C1-8507-D99C00051F56}"/>
          </ac:spMkLst>
        </pc:spChg>
        <pc:spChg chg="mod">
          <ac:chgData name="Grace Auten" userId="d936053e5893d05b" providerId="LiveId" clId="{57AD9E98-0D4E-479D-8051-121FD9117C89}" dt="2023-08-01T23:06:14.475" v="510" actId="1076"/>
          <ac:spMkLst>
            <pc:docMk/>
            <pc:sldMk cId="1014967320" sldId="287"/>
            <ac:spMk id="4" creationId="{4F9DC918-208D-0AC5-5605-9EFCC3E427BB}"/>
          </ac:spMkLst>
        </pc:spChg>
        <pc:spChg chg="mod">
          <ac:chgData name="Grace Auten" userId="d936053e5893d05b" providerId="LiveId" clId="{57AD9E98-0D4E-479D-8051-121FD9117C89}" dt="2023-08-01T23:06:17.097" v="511" actId="1076"/>
          <ac:spMkLst>
            <pc:docMk/>
            <pc:sldMk cId="1014967320" sldId="287"/>
            <ac:spMk id="7" creationId="{46A8243A-E01B-3B43-412F-D7A08D872891}"/>
          </ac:spMkLst>
        </pc:spChg>
        <pc:spChg chg="add mod">
          <ac:chgData name="Grace Auten" userId="d936053e5893d05b" providerId="LiveId" clId="{57AD9E98-0D4E-479D-8051-121FD9117C89}" dt="2023-08-01T23:06:21.632" v="512" actId="1076"/>
          <ac:spMkLst>
            <pc:docMk/>
            <pc:sldMk cId="1014967320" sldId="287"/>
            <ac:spMk id="8" creationId="{5C008B13-7E9F-72AC-A3A1-9330E5F27289}"/>
          </ac:spMkLst>
        </pc:spChg>
        <pc:spChg chg="add mod">
          <ac:chgData name="Grace Auten" userId="d936053e5893d05b" providerId="LiveId" clId="{57AD9E98-0D4E-479D-8051-121FD9117C89}" dt="2023-08-01T23:06:25.197" v="513" actId="1076"/>
          <ac:spMkLst>
            <pc:docMk/>
            <pc:sldMk cId="1014967320" sldId="287"/>
            <ac:spMk id="9" creationId="{DD31A91C-567D-BBB3-D52F-D6D9BE9CD2EA}"/>
          </ac:spMkLst>
        </pc:spChg>
        <pc:spChg chg="add mod">
          <ac:chgData name="Grace Auten" userId="d936053e5893d05b" providerId="LiveId" clId="{57AD9E98-0D4E-479D-8051-121FD9117C89}" dt="2023-08-01T23:06:51.153" v="516" actId="14100"/>
          <ac:spMkLst>
            <pc:docMk/>
            <pc:sldMk cId="1014967320" sldId="287"/>
            <ac:spMk id="10" creationId="{A8058092-F59F-F978-EB40-C2488E2547A3}"/>
          </ac:spMkLst>
        </pc:spChg>
        <pc:picChg chg="del">
          <ac:chgData name="Grace Auten" userId="d936053e5893d05b" providerId="LiveId" clId="{57AD9E98-0D4E-479D-8051-121FD9117C89}" dt="2023-08-01T23:05:25.566" v="501" actId="478"/>
          <ac:picMkLst>
            <pc:docMk/>
            <pc:sldMk cId="1014967320" sldId="287"/>
            <ac:picMk id="5" creationId="{B00D1F8E-647D-2FB1-1939-FD7D88E902B4}"/>
          </ac:picMkLst>
        </pc:picChg>
        <pc:picChg chg="add mod">
          <ac:chgData name="Grace Auten" userId="d936053e5893d05b" providerId="LiveId" clId="{57AD9E98-0D4E-479D-8051-121FD9117C89}" dt="2023-08-01T23:09:15.323" v="531" actId="1076"/>
          <ac:picMkLst>
            <pc:docMk/>
            <pc:sldMk cId="1014967320" sldId="287"/>
            <ac:picMk id="12" creationId="{EF409C95-F2AD-B127-441D-D71189A207AB}"/>
          </ac:picMkLst>
        </pc:picChg>
      </pc:sldChg>
      <pc:sldChg chg="addSp delSp modSp add mod">
        <pc:chgData name="Grace Auten" userId="d936053e5893d05b" providerId="LiveId" clId="{57AD9E98-0D4E-479D-8051-121FD9117C89}" dt="2023-08-01T23:13:29.364" v="572" actId="1076"/>
        <pc:sldMkLst>
          <pc:docMk/>
          <pc:sldMk cId="3696467933" sldId="288"/>
        </pc:sldMkLst>
        <pc:spChg chg="mod">
          <ac:chgData name="Grace Auten" userId="d936053e5893d05b" providerId="LiveId" clId="{57AD9E98-0D4E-479D-8051-121FD9117C89}" dt="2023-08-01T23:10:17.753" v="544" actId="20577"/>
          <ac:spMkLst>
            <pc:docMk/>
            <pc:sldMk cId="3696467933" sldId="288"/>
            <ac:spMk id="2" creationId="{00000000-0000-0000-0000-000000000000}"/>
          </ac:spMkLst>
        </pc:spChg>
        <pc:spChg chg="add mod">
          <ac:chgData name="Grace Auten" userId="d936053e5893d05b" providerId="LiveId" clId="{57AD9E98-0D4E-479D-8051-121FD9117C89}" dt="2023-08-01T23:11:34.703" v="550"/>
          <ac:spMkLst>
            <pc:docMk/>
            <pc:sldMk cId="3696467933" sldId="288"/>
            <ac:spMk id="3" creationId="{D20C3C24-EAA5-76F0-BFCD-2D16A92AD8AC}"/>
          </ac:spMkLst>
        </pc:spChg>
        <pc:spChg chg="mod">
          <ac:chgData name="Grace Auten" userId="d936053e5893d05b" providerId="LiveId" clId="{57AD9E98-0D4E-479D-8051-121FD9117C89}" dt="2023-08-01T23:11:03.009" v="546" actId="1076"/>
          <ac:spMkLst>
            <pc:docMk/>
            <pc:sldMk cId="3696467933" sldId="288"/>
            <ac:spMk id="4" creationId="{4F9DC918-208D-0AC5-5605-9EFCC3E427BB}"/>
          </ac:spMkLst>
        </pc:spChg>
        <pc:spChg chg="mod">
          <ac:chgData name="Grace Auten" userId="d936053e5893d05b" providerId="LiveId" clId="{57AD9E98-0D4E-479D-8051-121FD9117C89}" dt="2023-08-01T23:11:19.611" v="548" actId="1076"/>
          <ac:spMkLst>
            <pc:docMk/>
            <pc:sldMk cId="3696467933" sldId="288"/>
            <ac:spMk id="7" creationId="{46A8243A-E01B-3B43-412F-D7A08D872891}"/>
          </ac:spMkLst>
        </pc:spChg>
        <pc:spChg chg="add mod">
          <ac:chgData name="Grace Auten" userId="d936053e5893d05b" providerId="LiveId" clId="{57AD9E98-0D4E-479D-8051-121FD9117C89}" dt="2023-08-01T23:11:48.383" v="552"/>
          <ac:spMkLst>
            <pc:docMk/>
            <pc:sldMk cId="3696467933" sldId="288"/>
            <ac:spMk id="8" creationId="{01D2C952-0540-721B-18DE-DCC9F0D56D3E}"/>
          </ac:spMkLst>
        </pc:spChg>
        <pc:spChg chg="add mod">
          <ac:chgData name="Grace Auten" userId="d936053e5893d05b" providerId="LiveId" clId="{57AD9E98-0D4E-479D-8051-121FD9117C89}" dt="2023-08-01T23:12:54.681" v="566" actId="1076"/>
          <ac:spMkLst>
            <pc:docMk/>
            <pc:sldMk cId="3696467933" sldId="288"/>
            <ac:spMk id="9" creationId="{8E9A87C2-6CFC-9DD2-C290-50BEBB29F8D2}"/>
          </ac:spMkLst>
        </pc:spChg>
        <pc:spChg chg="add mod">
          <ac:chgData name="Grace Auten" userId="d936053e5893d05b" providerId="LiveId" clId="{57AD9E98-0D4E-479D-8051-121FD9117C89}" dt="2023-08-01T23:12:50.132" v="565" actId="1076"/>
          <ac:spMkLst>
            <pc:docMk/>
            <pc:sldMk cId="3696467933" sldId="288"/>
            <ac:spMk id="10" creationId="{B3AA4A49-48B5-5C54-2ED2-EBF88DB7C1B4}"/>
          </ac:spMkLst>
        </pc:spChg>
        <pc:spChg chg="add mod">
          <ac:chgData name="Grace Auten" userId="d936053e5893d05b" providerId="LiveId" clId="{57AD9E98-0D4E-479D-8051-121FD9117C89}" dt="2023-08-01T23:12:47.039" v="564" actId="1076"/>
          <ac:spMkLst>
            <pc:docMk/>
            <pc:sldMk cId="3696467933" sldId="288"/>
            <ac:spMk id="11" creationId="{E29E8F6E-DC9C-3222-E4FF-9F3CAF02CF92}"/>
          </ac:spMkLst>
        </pc:spChg>
        <pc:picChg chg="del">
          <ac:chgData name="Grace Auten" userId="d936053e5893d05b" providerId="LiveId" clId="{57AD9E98-0D4E-479D-8051-121FD9117C89}" dt="2023-08-01T23:12:56.987" v="567" actId="478"/>
          <ac:picMkLst>
            <pc:docMk/>
            <pc:sldMk cId="3696467933" sldId="288"/>
            <ac:picMk id="5" creationId="{B00D1F8E-647D-2FB1-1939-FD7D88E902B4}"/>
          </ac:picMkLst>
        </pc:picChg>
        <pc:picChg chg="add mod">
          <ac:chgData name="Grace Auten" userId="d936053e5893d05b" providerId="LiveId" clId="{57AD9E98-0D4E-479D-8051-121FD9117C89}" dt="2023-08-01T23:13:29.364" v="572" actId="1076"/>
          <ac:picMkLst>
            <pc:docMk/>
            <pc:sldMk cId="3696467933" sldId="288"/>
            <ac:picMk id="13" creationId="{1D06A63C-4EC3-215A-2A5C-F4B1C7856787}"/>
          </ac:picMkLst>
        </pc:picChg>
      </pc:sldChg>
      <pc:sldChg chg="addSp delSp modSp add mod">
        <pc:chgData name="Grace Auten" userId="d936053e5893d05b" providerId="LiveId" clId="{57AD9E98-0D4E-479D-8051-121FD9117C89}" dt="2023-08-01T23:19:59.619" v="621" actId="1076"/>
        <pc:sldMkLst>
          <pc:docMk/>
          <pc:sldMk cId="2728341127" sldId="289"/>
        </pc:sldMkLst>
        <pc:spChg chg="mod">
          <ac:chgData name="Grace Auten" userId="d936053e5893d05b" providerId="LiveId" clId="{57AD9E98-0D4E-479D-8051-121FD9117C89}" dt="2023-08-01T23:16:12.801" v="580" actId="20577"/>
          <ac:spMkLst>
            <pc:docMk/>
            <pc:sldMk cId="2728341127" sldId="289"/>
            <ac:spMk id="2" creationId="{00000000-0000-0000-0000-000000000000}"/>
          </ac:spMkLst>
        </pc:spChg>
        <pc:spChg chg="add mod">
          <ac:chgData name="Grace Auten" userId="d936053e5893d05b" providerId="LiveId" clId="{57AD9E98-0D4E-479D-8051-121FD9117C89}" dt="2023-08-01T23:17:11.401" v="588" actId="1076"/>
          <ac:spMkLst>
            <pc:docMk/>
            <pc:sldMk cId="2728341127" sldId="289"/>
            <ac:spMk id="3" creationId="{D76B23ED-6730-CA1E-4AAD-91665B78E21D}"/>
          </ac:spMkLst>
        </pc:spChg>
        <pc:spChg chg="mod">
          <ac:chgData name="Grace Auten" userId="d936053e5893d05b" providerId="LiveId" clId="{57AD9E98-0D4E-479D-8051-121FD9117C89}" dt="2023-08-01T23:16:58.342" v="584" actId="1076"/>
          <ac:spMkLst>
            <pc:docMk/>
            <pc:sldMk cId="2728341127" sldId="289"/>
            <ac:spMk id="4" creationId="{4F9DC918-208D-0AC5-5605-9EFCC3E427BB}"/>
          </ac:spMkLst>
        </pc:spChg>
        <pc:spChg chg="mod">
          <ac:chgData name="Grace Auten" userId="d936053e5893d05b" providerId="LiveId" clId="{57AD9E98-0D4E-479D-8051-121FD9117C89}" dt="2023-08-01T23:17:00.990" v="585" actId="1076"/>
          <ac:spMkLst>
            <pc:docMk/>
            <pc:sldMk cId="2728341127" sldId="289"/>
            <ac:spMk id="7" creationId="{46A8243A-E01B-3B43-412F-D7A08D872891}"/>
          </ac:spMkLst>
        </pc:spChg>
        <pc:picChg chg="del">
          <ac:chgData name="Grace Auten" userId="d936053e5893d05b" providerId="LiveId" clId="{57AD9E98-0D4E-479D-8051-121FD9117C89}" dt="2023-08-01T23:16:19.643" v="581" actId="478"/>
          <ac:picMkLst>
            <pc:docMk/>
            <pc:sldMk cId="2728341127" sldId="289"/>
            <ac:picMk id="5" creationId="{B00D1F8E-647D-2FB1-1939-FD7D88E902B4}"/>
          </ac:picMkLst>
        </pc:picChg>
        <pc:picChg chg="add mod">
          <ac:chgData name="Grace Auten" userId="d936053e5893d05b" providerId="LiveId" clId="{57AD9E98-0D4E-479D-8051-121FD9117C89}" dt="2023-08-01T23:18:39.517" v="593" actId="1076"/>
          <ac:picMkLst>
            <pc:docMk/>
            <pc:sldMk cId="2728341127" sldId="289"/>
            <ac:picMk id="9" creationId="{9E3D0D24-5AF7-916B-6E69-4C56CEA6376D}"/>
          </ac:picMkLst>
        </pc:picChg>
        <pc:picChg chg="add mod">
          <ac:chgData name="Grace Auten" userId="d936053e5893d05b" providerId="LiveId" clId="{57AD9E98-0D4E-479D-8051-121FD9117C89}" dt="2023-08-01T23:19:26.283" v="613" actId="1076"/>
          <ac:picMkLst>
            <pc:docMk/>
            <pc:sldMk cId="2728341127" sldId="289"/>
            <ac:picMk id="11" creationId="{6399EB11-D401-6DA2-A11A-C8DFB8FFB9AF}"/>
          </ac:picMkLst>
        </pc:picChg>
        <pc:picChg chg="add mod">
          <ac:chgData name="Grace Auten" userId="d936053e5893d05b" providerId="LiveId" clId="{57AD9E98-0D4E-479D-8051-121FD9117C89}" dt="2023-08-01T23:19:17.281" v="609" actId="1076"/>
          <ac:picMkLst>
            <pc:docMk/>
            <pc:sldMk cId="2728341127" sldId="289"/>
            <ac:picMk id="13" creationId="{ADEE8FC4-16A8-7B93-478A-31ACD1F27443}"/>
          </ac:picMkLst>
        </pc:picChg>
        <pc:picChg chg="add mod">
          <ac:chgData name="Grace Auten" userId="d936053e5893d05b" providerId="LiveId" clId="{57AD9E98-0D4E-479D-8051-121FD9117C89}" dt="2023-08-01T23:19:59.619" v="621" actId="1076"/>
          <ac:picMkLst>
            <pc:docMk/>
            <pc:sldMk cId="2728341127" sldId="289"/>
            <ac:picMk id="15" creationId="{250DEF31-7B12-DD38-6116-A7498DDD3018}"/>
          </ac:picMkLst>
        </pc:picChg>
      </pc:sldChg>
      <pc:sldChg chg="addSp modSp add mod">
        <pc:chgData name="Grace Auten" userId="d936053e5893d05b" providerId="LiveId" clId="{57AD9E98-0D4E-479D-8051-121FD9117C89}" dt="2023-08-01T23:09:35.665" v="537" actId="1076"/>
        <pc:sldMkLst>
          <pc:docMk/>
          <pc:sldMk cId="471757264" sldId="290"/>
        </pc:sldMkLst>
        <pc:spChg chg="mod">
          <ac:chgData name="Grace Auten" userId="d936053e5893d05b" providerId="LiveId" clId="{57AD9E98-0D4E-479D-8051-121FD9117C89}" dt="2023-08-01T23:07:24.208" v="518"/>
          <ac:spMkLst>
            <pc:docMk/>
            <pc:sldMk cId="471757264" sldId="290"/>
            <ac:spMk id="4" creationId="{4F9DC918-208D-0AC5-5605-9EFCC3E427BB}"/>
          </ac:spMkLst>
        </pc:spChg>
        <pc:spChg chg="mod">
          <ac:chgData name="Grace Auten" userId="d936053e5893d05b" providerId="LiveId" clId="{57AD9E98-0D4E-479D-8051-121FD9117C89}" dt="2023-08-01T23:07:33.769" v="519"/>
          <ac:spMkLst>
            <pc:docMk/>
            <pc:sldMk cId="471757264" sldId="290"/>
            <ac:spMk id="7" creationId="{46A8243A-E01B-3B43-412F-D7A08D872891}"/>
          </ac:spMkLst>
        </pc:spChg>
        <pc:spChg chg="mod">
          <ac:chgData name="Grace Auten" userId="d936053e5893d05b" providerId="LiveId" clId="{57AD9E98-0D4E-479D-8051-121FD9117C89}" dt="2023-08-01T23:08:00.250" v="522" actId="14100"/>
          <ac:spMkLst>
            <pc:docMk/>
            <pc:sldMk cId="471757264" sldId="290"/>
            <ac:spMk id="8" creationId="{5C008B13-7E9F-72AC-A3A1-9330E5F27289}"/>
          </ac:spMkLst>
        </pc:spChg>
        <pc:spChg chg="mod">
          <ac:chgData name="Grace Auten" userId="d936053e5893d05b" providerId="LiveId" clId="{57AD9E98-0D4E-479D-8051-121FD9117C89}" dt="2023-08-01T23:08:29.225" v="526" actId="1076"/>
          <ac:spMkLst>
            <pc:docMk/>
            <pc:sldMk cId="471757264" sldId="290"/>
            <ac:spMk id="9" creationId="{DD31A91C-567D-BBB3-D52F-D6D9BE9CD2EA}"/>
          </ac:spMkLst>
        </pc:spChg>
        <pc:spChg chg="mod">
          <ac:chgData name="Grace Auten" userId="d936053e5893d05b" providerId="LiveId" clId="{57AD9E98-0D4E-479D-8051-121FD9117C89}" dt="2023-08-01T23:08:25.294" v="525"/>
          <ac:spMkLst>
            <pc:docMk/>
            <pc:sldMk cId="471757264" sldId="290"/>
            <ac:spMk id="10" creationId="{A8058092-F59F-F978-EB40-C2488E2547A3}"/>
          </ac:spMkLst>
        </pc:spChg>
        <pc:picChg chg="add mod">
          <ac:chgData name="Grace Auten" userId="d936053e5893d05b" providerId="LiveId" clId="{57AD9E98-0D4E-479D-8051-121FD9117C89}" dt="2023-08-01T23:09:35.665" v="537" actId="1076"/>
          <ac:picMkLst>
            <pc:docMk/>
            <pc:sldMk cId="471757264" sldId="290"/>
            <ac:picMk id="5" creationId="{7F71222F-8AED-A176-2ADB-15347244012E}"/>
          </ac:picMkLst>
        </pc:picChg>
      </pc:sldChg>
      <pc:sldChg chg="addSp delSp modSp add mod">
        <pc:chgData name="Grace Auten" userId="d936053e5893d05b" providerId="LiveId" clId="{57AD9E98-0D4E-479D-8051-121FD9117C89}" dt="2023-08-01T23:22:23.360" v="668" actId="1076"/>
        <pc:sldMkLst>
          <pc:docMk/>
          <pc:sldMk cId="2779663938" sldId="291"/>
        </pc:sldMkLst>
        <pc:spChg chg="mod">
          <ac:chgData name="Grace Auten" userId="d936053e5893d05b" providerId="LiveId" clId="{57AD9E98-0D4E-479D-8051-121FD9117C89}" dt="2023-08-01T23:20:34.140" v="643" actId="20577"/>
          <ac:spMkLst>
            <pc:docMk/>
            <pc:sldMk cId="2779663938" sldId="291"/>
            <ac:spMk id="2" creationId="{00000000-0000-0000-0000-000000000000}"/>
          </ac:spMkLst>
        </pc:spChg>
        <pc:spChg chg="mod">
          <ac:chgData name="Grace Auten" userId="d936053e5893d05b" providerId="LiveId" clId="{57AD9E98-0D4E-479D-8051-121FD9117C89}" dt="2023-08-01T23:21:54.386" v="661" actId="1076"/>
          <ac:spMkLst>
            <pc:docMk/>
            <pc:sldMk cId="2779663938" sldId="291"/>
            <ac:spMk id="4" creationId="{4F9DC918-208D-0AC5-5605-9EFCC3E427BB}"/>
          </ac:spMkLst>
        </pc:spChg>
        <pc:spChg chg="mod">
          <ac:chgData name="Grace Auten" userId="d936053e5893d05b" providerId="LiveId" clId="{57AD9E98-0D4E-479D-8051-121FD9117C89}" dt="2023-08-01T23:21:43.815" v="659" actId="1076"/>
          <ac:spMkLst>
            <pc:docMk/>
            <pc:sldMk cId="2779663938" sldId="291"/>
            <ac:spMk id="7" creationId="{46A8243A-E01B-3B43-412F-D7A08D872891}"/>
          </ac:spMkLst>
        </pc:spChg>
        <pc:picChg chg="del">
          <ac:chgData name="Grace Auten" userId="d936053e5893d05b" providerId="LiveId" clId="{57AD9E98-0D4E-479D-8051-121FD9117C89}" dt="2023-08-01T23:21:56.754" v="662" actId="478"/>
          <ac:picMkLst>
            <pc:docMk/>
            <pc:sldMk cId="2779663938" sldId="291"/>
            <ac:picMk id="5" creationId="{B00D1F8E-647D-2FB1-1939-FD7D88E902B4}"/>
          </ac:picMkLst>
        </pc:picChg>
        <pc:picChg chg="add mod">
          <ac:chgData name="Grace Auten" userId="d936053e5893d05b" providerId="LiveId" clId="{57AD9E98-0D4E-479D-8051-121FD9117C89}" dt="2023-08-01T23:22:23.360" v="668" actId="1076"/>
          <ac:picMkLst>
            <pc:docMk/>
            <pc:sldMk cId="2779663938" sldId="291"/>
            <ac:picMk id="8" creationId="{A09A9B79-BE7A-7B31-1E58-238A1D2F0F45}"/>
          </ac:picMkLst>
        </pc:picChg>
      </pc:sldChg>
      <pc:sldChg chg="addSp delSp modSp add mod">
        <pc:chgData name="Grace Auten" userId="d936053e5893d05b" providerId="LiveId" clId="{57AD9E98-0D4E-479D-8051-121FD9117C89}" dt="2023-08-01T23:24:35.207" v="712" actId="1076"/>
        <pc:sldMkLst>
          <pc:docMk/>
          <pc:sldMk cId="2187674176" sldId="292"/>
        </pc:sldMkLst>
        <pc:spChg chg="mod">
          <ac:chgData name="Grace Auten" userId="d936053e5893d05b" providerId="LiveId" clId="{57AD9E98-0D4E-479D-8051-121FD9117C89}" dt="2023-08-01T23:23:15.182" v="688" actId="20577"/>
          <ac:spMkLst>
            <pc:docMk/>
            <pc:sldMk cId="2187674176" sldId="292"/>
            <ac:spMk id="2" creationId="{00000000-0000-0000-0000-000000000000}"/>
          </ac:spMkLst>
        </pc:spChg>
        <pc:spChg chg="mod">
          <ac:chgData name="Grace Auten" userId="d936053e5893d05b" providerId="LiveId" clId="{57AD9E98-0D4E-479D-8051-121FD9117C89}" dt="2023-08-01T23:24:35.207" v="712" actId="1076"/>
          <ac:spMkLst>
            <pc:docMk/>
            <pc:sldMk cId="2187674176" sldId="292"/>
            <ac:spMk id="4" creationId="{4F9DC918-208D-0AC5-5605-9EFCC3E427BB}"/>
          </ac:spMkLst>
        </pc:spChg>
        <pc:spChg chg="del mod">
          <ac:chgData name="Grace Auten" userId="d936053e5893d05b" providerId="LiveId" clId="{57AD9E98-0D4E-479D-8051-121FD9117C89}" dt="2023-08-01T23:24:06.407" v="702" actId="21"/>
          <ac:spMkLst>
            <pc:docMk/>
            <pc:sldMk cId="2187674176" sldId="292"/>
            <ac:spMk id="7" creationId="{46A8243A-E01B-3B43-412F-D7A08D872891}"/>
          </ac:spMkLst>
        </pc:spChg>
        <pc:picChg chg="del">
          <ac:chgData name="Grace Auten" userId="d936053e5893d05b" providerId="LiveId" clId="{57AD9E98-0D4E-479D-8051-121FD9117C89}" dt="2023-08-01T23:23:19.649" v="689" actId="478"/>
          <ac:picMkLst>
            <pc:docMk/>
            <pc:sldMk cId="2187674176" sldId="292"/>
            <ac:picMk id="5" creationId="{B00D1F8E-647D-2FB1-1939-FD7D88E902B4}"/>
          </ac:picMkLst>
        </pc:picChg>
        <pc:picChg chg="add mod">
          <ac:chgData name="Grace Auten" userId="d936053e5893d05b" providerId="LiveId" clId="{57AD9E98-0D4E-479D-8051-121FD9117C89}" dt="2023-08-01T23:24:31.727" v="711" actId="1076"/>
          <ac:picMkLst>
            <pc:docMk/>
            <pc:sldMk cId="2187674176" sldId="292"/>
            <ac:picMk id="8" creationId="{F4ECC93E-4D9E-6B98-FA50-E98993249B58}"/>
          </ac:picMkLst>
        </pc:picChg>
      </pc:sldChg>
      <pc:sldChg chg="addSp modSp add mod">
        <pc:chgData name="Grace Auten" userId="d936053e5893d05b" providerId="LiveId" clId="{57AD9E98-0D4E-479D-8051-121FD9117C89}" dt="2023-08-01T23:25:48.477" v="732" actId="1076"/>
        <pc:sldMkLst>
          <pc:docMk/>
          <pc:sldMk cId="2918131916" sldId="293"/>
        </pc:sldMkLst>
        <pc:spChg chg="mod">
          <ac:chgData name="Grace Auten" userId="d936053e5893d05b" providerId="LiveId" clId="{57AD9E98-0D4E-479D-8051-121FD9117C89}" dt="2023-08-01T23:24:53.499" v="720" actId="20577"/>
          <ac:spMkLst>
            <pc:docMk/>
            <pc:sldMk cId="2918131916" sldId="293"/>
            <ac:spMk id="2" creationId="{00000000-0000-0000-0000-000000000000}"/>
          </ac:spMkLst>
        </pc:spChg>
        <pc:spChg chg="mod">
          <ac:chgData name="Grace Auten" userId="d936053e5893d05b" providerId="LiveId" clId="{57AD9E98-0D4E-479D-8051-121FD9117C89}" dt="2023-08-01T23:25:07.761" v="721"/>
          <ac:spMkLst>
            <pc:docMk/>
            <pc:sldMk cId="2918131916" sldId="293"/>
            <ac:spMk id="4" creationId="{4F9DC918-208D-0AC5-5605-9EFCC3E427BB}"/>
          </ac:spMkLst>
        </pc:spChg>
        <pc:spChg chg="mod">
          <ac:chgData name="Grace Auten" userId="d936053e5893d05b" providerId="LiveId" clId="{57AD9E98-0D4E-479D-8051-121FD9117C89}" dt="2023-08-01T23:25:26.904" v="726" actId="1076"/>
          <ac:spMkLst>
            <pc:docMk/>
            <pc:sldMk cId="2918131916" sldId="293"/>
            <ac:spMk id="7" creationId="{46A8243A-E01B-3B43-412F-D7A08D872891}"/>
          </ac:spMkLst>
        </pc:spChg>
        <pc:picChg chg="add mod">
          <ac:chgData name="Grace Auten" userId="d936053e5893d05b" providerId="LiveId" clId="{57AD9E98-0D4E-479D-8051-121FD9117C89}" dt="2023-08-01T23:25:48.477" v="732" actId="1076"/>
          <ac:picMkLst>
            <pc:docMk/>
            <pc:sldMk cId="2918131916" sldId="293"/>
            <ac:picMk id="5" creationId="{77087AB6-0F67-8FD7-F0A4-C4C38EC68361}"/>
          </ac:picMkLst>
        </pc:picChg>
      </pc:sldChg>
      <pc:sldChg chg="addSp modSp add mod">
        <pc:chgData name="Grace Auten" userId="d936053e5893d05b" providerId="LiveId" clId="{57AD9E98-0D4E-479D-8051-121FD9117C89}" dt="2023-08-01T23:28:01.740" v="767" actId="1076"/>
        <pc:sldMkLst>
          <pc:docMk/>
          <pc:sldMk cId="2017215911" sldId="294"/>
        </pc:sldMkLst>
        <pc:spChg chg="mod">
          <ac:chgData name="Grace Auten" userId="d936053e5893d05b" providerId="LiveId" clId="{57AD9E98-0D4E-479D-8051-121FD9117C89}" dt="2023-08-01T23:26:01.634" v="748" actId="20577"/>
          <ac:spMkLst>
            <pc:docMk/>
            <pc:sldMk cId="2017215911" sldId="294"/>
            <ac:spMk id="2" creationId="{00000000-0000-0000-0000-000000000000}"/>
          </ac:spMkLst>
        </pc:spChg>
        <pc:spChg chg="add mod">
          <ac:chgData name="Grace Auten" userId="d936053e5893d05b" providerId="LiveId" clId="{57AD9E98-0D4E-479D-8051-121FD9117C89}" dt="2023-08-01T23:27:11.468" v="758" actId="1076"/>
          <ac:spMkLst>
            <pc:docMk/>
            <pc:sldMk cId="2017215911" sldId="294"/>
            <ac:spMk id="3" creationId="{14DADAFF-3A06-67B3-BCE2-4E92CAC42420}"/>
          </ac:spMkLst>
        </pc:spChg>
        <pc:spChg chg="mod">
          <ac:chgData name="Grace Auten" userId="d936053e5893d05b" providerId="LiveId" clId="{57AD9E98-0D4E-479D-8051-121FD9117C89}" dt="2023-08-01T23:26:53.800" v="755" actId="1076"/>
          <ac:spMkLst>
            <pc:docMk/>
            <pc:sldMk cId="2017215911" sldId="294"/>
            <ac:spMk id="4" creationId="{4F9DC918-208D-0AC5-5605-9EFCC3E427BB}"/>
          </ac:spMkLst>
        </pc:spChg>
        <pc:spChg chg="add mod">
          <ac:chgData name="Grace Auten" userId="d936053e5893d05b" providerId="LiveId" clId="{57AD9E98-0D4E-479D-8051-121FD9117C89}" dt="2023-08-01T23:27:27.801" v="760"/>
          <ac:spMkLst>
            <pc:docMk/>
            <pc:sldMk cId="2017215911" sldId="294"/>
            <ac:spMk id="5" creationId="{2C7746FC-20AC-3A3F-1A38-3B6EACCEA4CF}"/>
          </ac:spMkLst>
        </pc:spChg>
        <pc:spChg chg="mod">
          <ac:chgData name="Grace Auten" userId="d936053e5893d05b" providerId="LiveId" clId="{57AD9E98-0D4E-479D-8051-121FD9117C89}" dt="2023-08-01T23:26:50.665" v="754" actId="1076"/>
          <ac:spMkLst>
            <pc:docMk/>
            <pc:sldMk cId="2017215911" sldId="294"/>
            <ac:spMk id="7" creationId="{46A8243A-E01B-3B43-412F-D7A08D872891}"/>
          </ac:spMkLst>
        </pc:spChg>
        <pc:picChg chg="add mod">
          <ac:chgData name="Grace Auten" userId="d936053e5893d05b" providerId="LiveId" clId="{57AD9E98-0D4E-479D-8051-121FD9117C89}" dt="2023-08-01T23:28:01.740" v="767" actId="1076"/>
          <ac:picMkLst>
            <pc:docMk/>
            <pc:sldMk cId="2017215911" sldId="294"/>
            <ac:picMk id="9" creationId="{67846064-9D3F-EBA1-9BED-95A640A4B777}"/>
          </ac:picMkLst>
        </pc:picChg>
      </pc:sldChg>
      <pc:sldChg chg="addSp delSp modSp add mod">
        <pc:chgData name="Grace Auten" userId="d936053e5893d05b" providerId="LiveId" clId="{57AD9E98-0D4E-479D-8051-121FD9117C89}" dt="2023-08-01T23:32:44.401" v="798" actId="1076"/>
        <pc:sldMkLst>
          <pc:docMk/>
          <pc:sldMk cId="3720589250" sldId="295"/>
        </pc:sldMkLst>
        <pc:spChg chg="mod">
          <ac:chgData name="Grace Auten" userId="d936053e5893d05b" providerId="LiveId" clId="{57AD9E98-0D4E-479D-8051-121FD9117C89}" dt="2023-08-01T23:28:19.947" v="784" actId="20577"/>
          <ac:spMkLst>
            <pc:docMk/>
            <pc:sldMk cId="3720589250" sldId="295"/>
            <ac:spMk id="2" creationId="{00000000-0000-0000-0000-000000000000}"/>
          </ac:spMkLst>
        </pc:spChg>
        <pc:spChg chg="mod">
          <ac:chgData name="Grace Auten" userId="d936053e5893d05b" providerId="LiveId" clId="{57AD9E98-0D4E-479D-8051-121FD9117C89}" dt="2023-08-01T23:32:26.013" v="791" actId="1076"/>
          <ac:spMkLst>
            <pc:docMk/>
            <pc:sldMk cId="3720589250" sldId="295"/>
            <ac:spMk id="4" creationId="{4F9DC918-208D-0AC5-5605-9EFCC3E427BB}"/>
          </ac:spMkLst>
        </pc:spChg>
        <pc:spChg chg="del mod">
          <ac:chgData name="Grace Auten" userId="d936053e5893d05b" providerId="LiveId" clId="{57AD9E98-0D4E-479D-8051-121FD9117C89}" dt="2023-08-01T23:32:31.704" v="793" actId="21"/>
          <ac:spMkLst>
            <pc:docMk/>
            <pc:sldMk cId="3720589250" sldId="295"/>
            <ac:spMk id="7" creationId="{46A8243A-E01B-3B43-412F-D7A08D872891}"/>
          </ac:spMkLst>
        </pc:spChg>
        <pc:picChg chg="add mod">
          <ac:chgData name="Grace Auten" userId="d936053e5893d05b" providerId="LiveId" clId="{57AD9E98-0D4E-479D-8051-121FD9117C89}" dt="2023-08-01T23:32:44.401" v="798" actId="1076"/>
          <ac:picMkLst>
            <pc:docMk/>
            <pc:sldMk cId="3720589250" sldId="295"/>
            <ac:picMk id="5" creationId="{F990EDC0-6B0D-E0B6-1194-C57C9DF0943E}"/>
          </ac:picMkLst>
        </pc:picChg>
      </pc:sldChg>
      <pc:sldChg chg="addSp delSp modSp add mod">
        <pc:chgData name="Grace Auten" userId="d936053e5893d05b" providerId="LiveId" clId="{57AD9E98-0D4E-479D-8051-121FD9117C89}" dt="2023-08-01T23:33:49.281" v="818" actId="1076"/>
        <pc:sldMkLst>
          <pc:docMk/>
          <pc:sldMk cId="333221726" sldId="296"/>
        </pc:sldMkLst>
        <pc:spChg chg="mod">
          <ac:chgData name="Grace Auten" userId="d936053e5893d05b" providerId="LiveId" clId="{57AD9E98-0D4E-479D-8051-121FD9117C89}" dt="2023-08-01T23:33:49.281" v="818" actId="1076"/>
          <ac:spMkLst>
            <pc:docMk/>
            <pc:sldMk cId="333221726" sldId="296"/>
            <ac:spMk id="2" creationId="{00000000-0000-0000-0000-000000000000}"/>
          </ac:spMkLst>
        </pc:spChg>
        <pc:spChg chg="mod">
          <ac:chgData name="Grace Auten" userId="d936053e5893d05b" providerId="LiveId" clId="{57AD9E98-0D4E-479D-8051-121FD9117C89}" dt="2023-08-01T23:33:43.885" v="816" actId="1076"/>
          <ac:spMkLst>
            <pc:docMk/>
            <pc:sldMk cId="333221726" sldId="296"/>
            <ac:spMk id="4" creationId="{4F9DC918-208D-0AC5-5605-9EFCC3E427BB}"/>
          </ac:spMkLst>
        </pc:spChg>
        <pc:spChg chg="del mod">
          <ac:chgData name="Grace Auten" userId="d936053e5893d05b" providerId="LiveId" clId="{57AD9E98-0D4E-479D-8051-121FD9117C89}" dt="2023-08-01T23:33:20.091" v="810"/>
          <ac:spMkLst>
            <pc:docMk/>
            <pc:sldMk cId="333221726" sldId="296"/>
            <ac:spMk id="7" creationId="{46A8243A-E01B-3B43-412F-D7A08D872891}"/>
          </ac:spMkLst>
        </pc:spChg>
        <pc:picChg chg="add mod">
          <ac:chgData name="Grace Auten" userId="d936053e5893d05b" providerId="LiveId" clId="{57AD9E98-0D4E-479D-8051-121FD9117C89}" dt="2023-08-01T23:33:45.494" v="817" actId="1076"/>
          <ac:picMkLst>
            <pc:docMk/>
            <pc:sldMk cId="333221726" sldId="296"/>
            <ac:picMk id="5" creationId="{A548F899-99A0-55E8-6EBB-A3D0B97D60BE}"/>
          </ac:picMkLst>
        </pc:picChg>
      </pc:sldChg>
      <pc:sldChg chg="addSp modSp add mod">
        <pc:chgData name="Grace Auten" userId="d936053e5893d05b" providerId="LiveId" clId="{57AD9E98-0D4E-479D-8051-121FD9117C89}" dt="2023-08-01T23:36:59.883" v="845" actId="1076"/>
        <pc:sldMkLst>
          <pc:docMk/>
          <pc:sldMk cId="332159981" sldId="297"/>
        </pc:sldMkLst>
        <pc:spChg chg="mod">
          <ac:chgData name="Grace Auten" userId="d936053e5893d05b" providerId="LiveId" clId="{57AD9E98-0D4E-479D-8051-121FD9117C89}" dt="2023-08-01T23:36:01.237" v="834" actId="20577"/>
          <ac:spMkLst>
            <pc:docMk/>
            <pc:sldMk cId="332159981" sldId="297"/>
            <ac:spMk id="2" creationId="{00000000-0000-0000-0000-000000000000}"/>
          </ac:spMkLst>
        </pc:spChg>
        <pc:spChg chg="mod">
          <ac:chgData name="Grace Auten" userId="d936053e5893d05b" providerId="LiveId" clId="{57AD9E98-0D4E-479D-8051-121FD9117C89}" dt="2023-08-01T23:36:17.997" v="837" actId="1076"/>
          <ac:spMkLst>
            <pc:docMk/>
            <pc:sldMk cId="332159981" sldId="297"/>
            <ac:spMk id="4" creationId="{4F9DC918-208D-0AC5-5605-9EFCC3E427BB}"/>
          </ac:spMkLst>
        </pc:spChg>
        <pc:spChg chg="mod">
          <ac:chgData name="Grace Auten" userId="d936053e5893d05b" providerId="LiveId" clId="{57AD9E98-0D4E-479D-8051-121FD9117C89}" dt="2023-08-01T23:36:41.049" v="840" actId="1076"/>
          <ac:spMkLst>
            <pc:docMk/>
            <pc:sldMk cId="332159981" sldId="297"/>
            <ac:spMk id="7" creationId="{46A8243A-E01B-3B43-412F-D7A08D872891}"/>
          </ac:spMkLst>
        </pc:spChg>
        <pc:picChg chg="add mod">
          <ac:chgData name="Grace Auten" userId="d936053e5893d05b" providerId="LiveId" clId="{57AD9E98-0D4E-479D-8051-121FD9117C89}" dt="2023-08-01T23:36:59.883" v="845" actId="1076"/>
          <ac:picMkLst>
            <pc:docMk/>
            <pc:sldMk cId="332159981" sldId="297"/>
            <ac:picMk id="5" creationId="{463B7EFD-0AA2-36C3-C6C3-3721CC5FF662}"/>
          </ac:picMkLst>
        </pc:picChg>
      </pc:sldChg>
      <pc:sldChg chg="add del">
        <pc:chgData name="Grace Auten" userId="d936053e5893d05b" providerId="LiveId" clId="{57AD9E98-0D4E-479D-8051-121FD9117C89}" dt="2023-08-01T23:37:05.046" v="846" actId="2696"/>
        <pc:sldMkLst>
          <pc:docMk/>
          <pc:sldMk cId="233535224" sldId="298"/>
        </pc:sldMkLst>
      </pc:sldChg>
      <pc:sldChg chg="addSp delSp modSp add mod">
        <pc:chgData name="Grace Auten" userId="d936053e5893d05b" providerId="LiveId" clId="{57AD9E98-0D4E-479D-8051-121FD9117C89}" dt="2023-08-02T00:15:25.641" v="1220" actId="1076"/>
        <pc:sldMkLst>
          <pc:docMk/>
          <pc:sldMk cId="875321439" sldId="298"/>
        </pc:sldMkLst>
        <pc:spChg chg="del">
          <ac:chgData name="Grace Auten" userId="d936053e5893d05b" providerId="LiveId" clId="{57AD9E98-0D4E-479D-8051-121FD9117C89}" dt="2023-08-02T00:14:52.747" v="1209" actId="21"/>
          <ac:spMkLst>
            <pc:docMk/>
            <pc:sldMk cId="875321439" sldId="298"/>
            <ac:spMk id="3" creationId="{00000000-0000-0000-0000-000000000000}"/>
          </ac:spMkLst>
        </pc:spChg>
        <pc:spChg chg="del">
          <ac:chgData name="Grace Auten" userId="d936053e5893d05b" providerId="LiveId" clId="{57AD9E98-0D4E-479D-8051-121FD9117C89}" dt="2023-08-02T00:14:57.554" v="1210" actId="21"/>
          <ac:spMkLst>
            <pc:docMk/>
            <pc:sldMk cId="875321439" sldId="298"/>
            <ac:spMk id="4" creationId="{4F9DC918-208D-0AC5-5605-9EFCC3E427BB}"/>
          </ac:spMkLst>
        </pc:spChg>
        <pc:spChg chg="mod">
          <ac:chgData name="Grace Auten" userId="d936053e5893d05b" providerId="LiveId" clId="{57AD9E98-0D4E-479D-8051-121FD9117C89}" dt="2023-08-02T00:15:12.262" v="1214" actId="1076"/>
          <ac:spMkLst>
            <pc:docMk/>
            <pc:sldMk cId="875321439" sldId="298"/>
            <ac:spMk id="5" creationId="{51ED798B-3793-F820-20BA-D515054A416A}"/>
          </ac:spMkLst>
        </pc:spChg>
        <pc:spChg chg="mod">
          <ac:chgData name="Grace Auten" userId="d936053e5893d05b" providerId="LiveId" clId="{57AD9E98-0D4E-479D-8051-121FD9117C89}" dt="2023-08-02T00:15:09.169" v="1213" actId="1076"/>
          <ac:spMkLst>
            <pc:docMk/>
            <pc:sldMk cId="875321439" sldId="298"/>
            <ac:spMk id="7" creationId="{46A8243A-E01B-3B43-412F-D7A08D872891}"/>
          </ac:spMkLst>
        </pc:spChg>
        <pc:spChg chg="mod">
          <ac:chgData name="Grace Auten" userId="d936053e5893d05b" providerId="LiveId" clId="{57AD9E98-0D4E-479D-8051-121FD9117C89}" dt="2023-08-02T00:15:15.375" v="1215" actId="1076"/>
          <ac:spMkLst>
            <pc:docMk/>
            <pc:sldMk cId="875321439" sldId="298"/>
            <ac:spMk id="8" creationId="{D70B054A-1AC8-654F-3244-BF669097385E}"/>
          </ac:spMkLst>
        </pc:spChg>
        <pc:spChg chg="add del mod">
          <ac:chgData name="Grace Auten" userId="d936053e5893d05b" providerId="LiveId" clId="{57AD9E98-0D4E-479D-8051-121FD9117C89}" dt="2023-08-02T00:15:05.695" v="1212" actId="21"/>
          <ac:spMkLst>
            <pc:docMk/>
            <pc:sldMk cId="875321439" sldId="298"/>
            <ac:spMk id="11" creationId="{4A4E48EF-C829-215F-70D5-A06CF290162A}"/>
          </ac:spMkLst>
        </pc:spChg>
        <pc:picChg chg="del">
          <ac:chgData name="Grace Auten" userId="d936053e5893d05b" providerId="LiveId" clId="{57AD9E98-0D4E-479D-8051-121FD9117C89}" dt="2023-08-02T00:15:00.938" v="1211" actId="21"/>
          <ac:picMkLst>
            <pc:docMk/>
            <pc:sldMk cId="875321439" sldId="298"/>
            <ac:picMk id="10" creationId="{9F01B4B4-DA93-E105-83F7-0E208938BBE2}"/>
          </ac:picMkLst>
        </pc:picChg>
        <pc:picChg chg="add mod">
          <ac:chgData name="Grace Auten" userId="d936053e5893d05b" providerId="LiveId" clId="{57AD9E98-0D4E-479D-8051-121FD9117C89}" dt="2023-08-02T00:15:25.641" v="1220" actId="1076"/>
          <ac:picMkLst>
            <pc:docMk/>
            <pc:sldMk cId="875321439" sldId="298"/>
            <ac:picMk id="13" creationId="{83F8326E-E2B8-BE2F-B066-6DECC5577214}"/>
          </ac:picMkLst>
        </pc:picChg>
      </pc:sldChg>
      <pc:sldChg chg="add del">
        <pc:chgData name="Grace Auten" userId="d936053e5893d05b" providerId="LiveId" clId="{57AD9E98-0D4E-479D-8051-121FD9117C89}" dt="2023-08-01T23:37:07.230" v="847" actId="2696"/>
        <pc:sldMkLst>
          <pc:docMk/>
          <pc:sldMk cId="3668266514" sldId="299"/>
        </pc:sldMkLst>
      </pc:sldChg>
      <pc:sldChg chg="add del">
        <pc:chgData name="Grace Auten" userId="d936053e5893d05b" providerId="LiveId" clId="{57AD9E98-0D4E-479D-8051-121FD9117C89}" dt="2023-08-01T23:37:12.379" v="848" actId="2696"/>
        <pc:sldMkLst>
          <pc:docMk/>
          <pc:sldMk cId="2268119368" sldId="300"/>
        </pc:sldMkLst>
      </pc:sldChg>
      <pc:sldChg chg="add del">
        <pc:chgData name="Grace Auten" userId="d936053e5893d05b" providerId="LiveId" clId="{57AD9E98-0D4E-479D-8051-121FD9117C89}" dt="2023-08-01T23:37:14.678" v="849" actId="2696"/>
        <pc:sldMkLst>
          <pc:docMk/>
          <pc:sldMk cId="2547988766" sldId="30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219AD6-C500-4F5F-9D8C-C7558D5372B7}" type="datetimeFigureOut">
              <a:rPr lang="en-US" smtClean="0"/>
              <a:t>8/1/2023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FE2383-BBA5-4359-A64F-FDCC7956E39C}" type="slidenum">
              <a:rPr lang="en-US" smtClean="0"/>
              <a:t>‹#›</a:t>
            </a:fld>
            <a:endParaRPr lang="en-US"/>
          </a:p>
        </p:txBody>
      </p:sp>
    </p:spTree>
    <p:extLst>
      <p:ext uri="{BB962C8B-B14F-4D97-AF65-F5344CB8AC3E}">
        <p14:creationId xmlns:p14="http://schemas.microsoft.com/office/powerpoint/2010/main" val="2837236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531556C-30F3-47F1-9BA5-D6684B98BAD6}" type="datetimeFigureOut">
              <a:rPr lang="en-US" smtClean="0"/>
              <a:t>8/1/2023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F599AC-17FE-42B8-8655-863125F959C7}" type="slidenum">
              <a:rPr lang="en-US" smtClean="0"/>
              <a:t>‹#›</a:t>
            </a:fld>
            <a:endParaRPr lang="en-US"/>
          </a:p>
        </p:txBody>
      </p:sp>
    </p:spTree>
    <p:extLst>
      <p:ext uri="{BB962C8B-B14F-4D97-AF65-F5344CB8AC3E}">
        <p14:creationId xmlns:p14="http://schemas.microsoft.com/office/powerpoint/2010/main" val="193475195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531556C-30F3-47F1-9BA5-D6684B98BAD6}" type="datetimeFigureOut">
              <a:rPr lang="en-US" smtClean="0"/>
              <a:t>8/1/2023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F599AC-17FE-42B8-8655-863125F959C7}" type="slidenum">
              <a:rPr lang="en-US" smtClean="0"/>
              <a:t>‹#›</a:t>
            </a:fld>
            <a:endParaRPr lang="en-US"/>
          </a:p>
        </p:txBody>
      </p:sp>
    </p:spTree>
    <p:extLst>
      <p:ext uri="{BB962C8B-B14F-4D97-AF65-F5344CB8AC3E}">
        <p14:creationId xmlns:p14="http://schemas.microsoft.com/office/powerpoint/2010/main" val="3717193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531556C-30F3-47F1-9BA5-D6684B98BAD6}" type="datetimeFigureOut">
              <a:rPr lang="en-US" smtClean="0"/>
              <a:t>8/1/2023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F599AC-17FE-42B8-8655-863125F959C7}" type="slidenum">
              <a:rPr lang="en-US" smtClean="0"/>
              <a:t>‹#›</a:t>
            </a:fld>
            <a:endParaRPr lang="en-US"/>
          </a:p>
        </p:txBody>
      </p:sp>
    </p:spTree>
    <p:extLst>
      <p:ext uri="{BB962C8B-B14F-4D97-AF65-F5344CB8AC3E}">
        <p14:creationId xmlns:p14="http://schemas.microsoft.com/office/powerpoint/2010/main" val="20335246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531556C-30F3-47F1-9BA5-D6684B98BAD6}" type="datetimeFigureOut">
              <a:rPr lang="en-US" smtClean="0"/>
              <a:t>8/1/2023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F599AC-17FE-42B8-8655-863125F959C7}"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525320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531556C-30F3-47F1-9BA5-D6684B98BAD6}" type="datetimeFigureOut">
              <a:rPr lang="en-US" smtClean="0"/>
              <a:t>8/1/2023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F599AC-17FE-42B8-8655-863125F959C7}" type="slidenum">
              <a:rPr lang="en-US" smtClean="0"/>
              <a:t>‹#›</a:t>
            </a:fld>
            <a:endParaRPr lang="en-US"/>
          </a:p>
        </p:txBody>
      </p:sp>
    </p:spTree>
    <p:extLst>
      <p:ext uri="{BB962C8B-B14F-4D97-AF65-F5344CB8AC3E}">
        <p14:creationId xmlns:p14="http://schemas.microsoft.com/office/powerpoint/2010/main" val="42182181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1531556C-30F3-47F1-9BA5-D6684B98BAD6}" type="datetimeFigureOut">
              <a:rPr lang="en-US" smtClean="0"/>
              <a:t>8/1/2023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F599AC-17FE-42B8-8655-863125F959C7}" type="slidenum">
              <a:rPr lang="en-US" smtClean="0"/>
              <a:t>‹#›</a:t>
            </a:fld>
            <a:endParaRPr lang="en-US"/>
          </a:p>
        </p:txBody>
      </p:sp>
    </p:spTree>
    <p:extLst>
      <p:ext uri="{BB962C8B-B14F-4D97-AF65-F5344CB8AC3E}">
        <p14:creationId xmlns:p14="http://schemas.microsoft.com/office/powerpoint/2010/main" val="13843569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1531556C-30F3-47F1-9BA5-D6684B98BAD6}" type="datetimeFigureOut">
              <a:rPr lang="en-US" smtClean="0"/>
              <a:t>8/1/2023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F599AC-17FE-42B8-8655-863125F959C7}" type="slidenum">
              <a:rPr lang="en-US" smtClean="0"/>
              <a:t>‹#›</a:t>
            </a:fld>
            <a:endParaRPr lang="en-US"/>
          </a:p>
        </p:txBody>
      </p:sp>
    </p:spTree>
    <p:extLst>
      <p:ext uri="{BB962C8B-B14F-4D97-AF65-F5344CB8AC3E}">
        <p14:creationId xmlns:p14="http://schemas.microsoft.com/office/powerpoint/2010/main" val="17160989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31556C-30F3-47F1-9BA5-D6684B98BAD6}" type="datetimeFigureOut">
              <a:rPr lang="en-US" smtClean="0"/>
              <a:t>8/1/2023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F599AC-17FE-42B8-8655-863125F959C7}" type="slidenum">
              <a:rPr lang="en-US" smtClean="0"/>
              <a:t>‹#›</a:t>
            </a:fld>
            <a:endParaRPr lang="en-US"/>
          </a:p>
        </p:txBody>
      </p:sp>
    </p:spTree>
    <p:extLst>
      <p:ext uri="{BB962C8B-B14F-4D97-AF65-F5344CB8AC3E}">
        <p14:creationId xmlns:p14="http://schemas.microsoft.com/office/powerpoint/2010/main" val="34496641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31556C-30F3-47F1-9BA5-D6684B98BAD6}" type="datetimeFigureOut">
              <a:rPr lang="en-US" smtClean="0"/>
              <a:t>8/1/2023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F599AC-17FE-42B8-8655-863125F959C7}" type="slidenum">
              <a:rPr lang="en-US" smtClean="0"/>
              <a:t>‹#›</a:t>
            </a:fld>
            <a:endParaRPr lang="en-US"/>
          </a:p>
        </p:txBody>
      </p:sp>
    </p:spTree>
    <p:extLst>
      <p:ext uri="{BB962C8B-B14F-4D97-AF65-F5344CB8AC3E}">
        <p14:creationId xmlns:p14="http://schemas.microsoft.com/office/powerpoint/2010/main" val="175661852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31556C-30F3-47F1-9BA5-D6684B98BAD6}" type="datetimeFigureOut">
              <a:rPr lang="en-US" smtClean="0"/>
              <a:t>8/1/2023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F599AC-17FE-42B8-8655-863125F959C7}" type="slidenum">
              <a:rPr lang="en-US" smtClean="0"/>
              <a:t>‹#›</a:t>
            </a:fld>
            <a:endParaRPr lang="en-US"/>
          </a:p>
        </p:txBody>
      </p:sp>
    </p:spTree>
    <p:extLst>
      <p:ext uri="{BB962C8B-B14F-4D97-AF65-F5344CB8AC3E}">
        <p14:creationId xmlns:p14="http://schemas.microsoft.com/office/powerpoint/2010/main" val="4086390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531556C-30F3-47F1-9BA5-D6684B98BAD6}" type="datetimeFigureOut">
              <a:rPr lang="en-US" smtClean="0"/>
              <a:t>8/1/2023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F599AC-17FE-42B8-8655-863125F959C7}" type="slidenum">
              <a:rPr lang="en-US" smtClean="0"/>
              <a:t>‹#›</a:t>
            </a:fld>
            <a:endParaRPr lang="en-US"/>
          </a:p>
        </p:txBody>
      </p:sp>
    </p:spTree>
    <p:extLst>
      <p:ext uri="{BB962C8B-B14F-4D97-AF65-F5344CB8AC3E}">
        <p14:creationId xmlns:p14="http://schemas.microsoft.com/office/powerpoint/2010/main" val="349354166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531556C-30F3-47F1-9BA5-D6684B98BAD6}" type="datetimeFigureOut">
              <a:rPr lang="en-US" smtClean="0"/>
              <a:t>8/1/2023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F599AC-17FE-42B8-8655-863125F959C7}" type="slidenum">
              <a:rPr lang="en-US" smtClean="0"/>
              <a:t>‹#›</a:t>
            </a:fld>
            <a:endParaRPr lang="en-US"/>
          </a:p>
        </p:txBody>
      </p:sp>
    </p:spTree>
    <p:extLst>
      <p:ext uri="{BB962C8B-B14F-4D97-AF65-F5344CB8AC3E}">
        <p14:creationId xmlns:p14="http://schemas.microsoft.com/office/powerpoint/2010/main" val="333992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531556C-30F3-47F1-9BA5-D6684B98BAD6}" type="datetimeFigureOut">
              <a:rPr lang="en-US" smtClean="0"/>
              <a:t>8/1/2023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F599AC-17FE-42B8-8655-863125F959C7}" type="slidenum">
              <a:rPr lang="en-US" smtClean="0"/>
              <a:t>‹#›</a:t>
            </a:fld>
            <a:endParaRPr lang="en-US"/>
          </a:p>
        </p:txBody>
      </p:sp>
    </p:spTree>
    <p:extLst>
      <p:ext uri="{BB962C8B-B14F-4D97-AF65-F5344CB8AC3E}">
        <p14:creationId xmlns:p14="http://schemas.microsoft.com/office/powerpoint/2010/main" val="3488778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531556C-30F3-47F1-9BA5-D6684B98BAD6}" type="datetimeFigureOut">
              <a:rPr lang="en-US" smtClean="0"/>
              <a:t>8/1/2023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F599AC-17FE-42B8-8655-863125F959C7}" type="slidenum">
              <a:rPr lang="en-US" smtClean="0"/>
              <a:t>‹#›</a:t>
            </a:fld>
            <a:endParaRPr lang="en-US"/>
          </a:p>
        </p:txBody>
      </p:sp>
    </p:spTree>
    <p:extLst>
      <p:ext uri="{BB962C8B-B14F-4D97-AF65-F5344CB8AC3E}">
        <p14:creationId xmlns:p14="http://schemas.microsoft.com/office/powerpoint/2010/main" val="1713435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31556C-30F3-47F1-9BA5-D6684B98BAD6}" type="datetimeFigureOut">
              <a:rPr lang="en-US" smtClean="0"/>
              <a:t>8/1/2023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F599AC-17FE-42B8-8655-863125F959C7}" type="slidenum">
              <a:rPr lang="en-US" smtClean="0"/>
              <a:t>‹#›</a:t>
            </a:fld>
            <a:endParaRPr lang="en-US"/>
          </a:p>
        </p:txBody>
      </p:sp>
    </p:spTree>
    <p:extLst>
      <p:ext uri="{BB962C8B-B14F-4D97-AF65-F5344CB8AC3E}">
        <p14:creationId xmlns:p14="http://schemas.microsoft.com/office/powerpoint/2010/main" val="1712348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531556C-30F3-47F1-9BA5-D6684B98BAD6}" type="datetimeFigureOut">
              <a:rPr lang="en-US" smtClean="0"/>
              <a:t>8/1/2023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F599AC-17FE-42B8-8655-863125F959C7}" type="slidenum">
              <a:rPr lang="en-US" smtClean="0"/>
              <a:t>‹#›</a:t>
            </a:fld>
            <a:endParaRPr lang="en-US"/>
          </a:p>
        </p:txBody>
      </p:sp>
    </p:spTree>
    <p:extLst>
      <p:ext uri="{BB962C8B-B14F-4D97-AF65-F5344CB8AC3E}">
        <p14:creationId xmlns:p14="http://schemas.microsoft.com/office/powerpoint/2010/main" val="1332278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531556C-30F3-47F1-9BA5-D6684B98BAD6}" type="datetimeFigureOut">
              <a:rPr lang="en-US" smtClean="0"/>
              <a:t>8/1/2023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F599AC-17FE-42B8-8655-863125F959C7}" type="slidenum">
              <a:rPr lang="en-US" smtClean="0"/>
              <a:t>‹#›</a:t>
            </a:fld>
            <a:endParaRPr lang="en-US"/>
          </a:p>
        </p:txBody>
      </p:sp>
    </p:spTree>
    <p:extLst>
      <p:ext uri="{BB962C8B-B14F-4D97-AF65-F5344CB8AC3E}">
        <p14:creationId xmlns:p14="http://schemas.microsoft.com/office/powerpoint/2010/main" val="266418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531556C-30F3-47F1-9BA5-D6684B98BAD6}" type="datetimeFigureOut">
              <a:rPr lang="en-US" smtClean="0"/>
              <a:t>8/1/2023</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5F599AC-17FE-42B8-8655-863125F959C7}" type="slidenum">
              <a:rPr lang="en-US" smtClean="0"/>
              <a:t>‹#›</a:t>
            </a:fld>
            <a:endParaRPr lang="en-US"/>
          </a:p>
        </p:txBody>
      </p:sp>
    </p:spTree>
    <p:extLst>
      <p:ext uri="{BB962C8B-B14F-4D97-AF65-F5344CB8AC3E}">
        <p14:creationId xmlns:p14="http://schemas.microsoft.com/office/powerpoint/2010/main" val="2459675225"/>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734" y="3881497"/>
            <a:ext cx="9440034" cy="1828801"/>
          </a:xfrm>
        </p:spPr>
        <p:txBody>
          <a:bodyPr>
            <a:normAutofit fontScale="90000"/>
          </a:bodyPr>
          <a:lstStyle/>
          <a:p>
            <a:r>
              <a:rPr lang="en-US" sz="5300" dirty="0">
                <a:solidFill>
                  <a:srgbClr val="FFC807"/>
                </a:solidFill>
              </a:rPr>
              <a:t>CAP 3104 </a:t>
            </a:r>
            <a:br>
              <a:rPr lang="en-US" sz="5300" dirty="0">
                <a:solidFill>
                  <a:srgbClr val="FFC807"/>
                </a:solidFill>
              </a:rPr>
            </a:br>
            <a:r>
              <a:rPr lang="en-US" sz="5300" dirty="0">
                <a:solidFill>
                  <a:srgbClr val="FFC807"/>
                </a:solidFill>
              </a:rPr>
              <a:t>Human and Technology Interaction</a:t>
            </a:r>
            <a:br>
              <a:rPr lang="en-US" dirty="0">
                <a:solidFill>
                  <a:srgbClr val="FFC807"/>
                </a:solidFill>
              </a:rPr>
            </a:br>
            <a:r>
              <a:rPr lang="en-US" dirty="0">
                <a:solidFill>
                  <a:schemeClr val="tx1"/>
                </a:solidFill>
              </a:rPr>
              <a:t>Assignment 5</a:t>
            </a:r>
            <a:br>
              <a:rPr lang="en-US" sz="3100" i="1" dirty="0">
                <a:solidFill>
                  <a:srgbClr val="FFC807"/>
                </a:solidFill>
              </a:rPr>
            </a:br>
            <a:r>
              <a:rPr lang="en-US" sz="3100" i="1" dirty="0">
                <a:solidFill>
                  <a:srgbClr val="FFC807"/>
                </a:solidFill>
              </a:rPr>
              <a:t>Group #2</a:t>
            </a:r>
          </a:p>
        </p:txBody>
      </p:sp>
      <p:pic>
        <p:nvPicPr>
          <p:cNvPr id="1026" name="Picture 2" descr="College of Engineering and Computer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6434" y="378891"/>
            <a:ext cx="2590800" cy="952500"/>
          </a:xfrm>
          <a:prstGeom prst="rect">
            <a:avLst/>
          </a:prstGeom>
          <a:noFill/>
          <a:effectLst>
            <a:glow rad="114300">
              <a:schemeClr val="tx1">
                <a:lumMod val="95000"/>
                <a:alpha val="69000"/>
              </a:schemeClr>
            </a:glow>
          </a:effectLst>
          <a:extLst>
            <a:ext uri="{909E8E84-426E-40DD-AFC4-6F175D3DCCD1}">
              <a14:hiddenFill xmlns:a14="http://schemas.microsoft.com/office/drawing/2010/main">
                <a:solidFill>
                  <a:srgbClr val="FFFFFF"/>
                </a:solidFill>
              </a14:hiddenFill>
            </a:ext>
          </a:extLst>
        </p:spPr>
      </p:pic>
      <p:pic>
        <p:nvPicPr>
          <p:cNvPr id="1028" name="Picture 4" descr="https://brand.ucf.edu/files/2011/08/UnivID-K-O-T-300x96.png"/>
          <p:cNvPicPr>
            <a:picLocks noChangeAspect="1" noChangeArrowheads="1"/>
          </p:cNvPicPr>
          <p:nvPr/>
        </p:nvPicPr>
        <p:blipFill rotWithShape="1">
          <a:blip r:embed="rId3">
            <a:extLst>
              <a:ext uri="{28A0092B-C50C-407E-A947-70E740481C1C}">
                <a14:useLocalDpi xmlns:a14="http://schemas.microsoft.com/office/drawing/2010/main" val="0"/>
              </a:ext>
            </a:extLst>
          </a:blip>
          <a:srcRect t="74798"/>
          <a:stretch/>
        </p:blipFill>
        <p:spPr bwMode="auto">
          <a:xfrm>
            <a:off x="1219734" y="1539089"/>
            <a:ext cx="2857500" cy="230451"/>
          </a:xfrm>
          <a:prstGeom prst="rect">
            <a:avLst/>
          </a:prstGeom>
          <a:noFill/>
          <a:effectLst>
            <a:glow rad="190500">
              <a:schemeClr val="tx1">
                <a:alpha val="40000"/>
              </a:schemeClr>
            </a:glow>
          </a:effectLst>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828" y="140765"/>
            <a:ext cx="1262521" cy="1262521"/>
          </a:xfrm>
          <a:prstGeom prst="rect">
            <a:avLst/>
          </a:prstGeom>
        </p:spPr>
      </p:pic>
    </p:spTree>
    <p:extLst>
      <p:ext uri="{BB962C8B-B14F-4D97-AF65-F5344CB8AC3E}">
        <p14:creationId xmlns:p14="http://schemas.microsoft.com/office/powerpoint/2010/main" val="101873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3225" y="103283"/>
            <a:ext cx="6980246" cy="792883"/>
          </a:xfrm>
        </p:spPr>
        <p:txBody>
          <a:bodyPr/>
          <a:lstStyle/>
          <a:p>
            <a:r>
              <a:rPr lang="en-US" dirty="0">
                <a:effectLst/>
              </a:rPr>
              <a:t>Device Control Window</a:t>
            </a:r>
            <a:endParaRPr lang="en-US" dirty="0"/>
          </a:p>
        </p:txBody>
      </p:sp>
      <p:sp>
        <p:nvSpPr>
          <p:cNvPr id="3" name="Content Placeholder 2"/>
          <p:cNvSpPr>
            <a:spLocks noGrp="1"/>
          </p:cNvSpPr>
          <p:nvPr>
            <p:ph idx="1"/>
          </p:nvPr>
        </p:nvSpPr>
        <p:spPr>
          <a:xfrm>
            <a:off x="309302" y="965202"/>
            <a:ext cx="3531179" cy="1213823"/>
          </a:xfrm>
        </p:spPr>
        <p:txBody>
          <a:bodyPr>
            <a:normAutofit/>
          </a:bodyPr>
          <a:lstStyle/>
          <a:p>
            <a:pPr marL="36900" indent="0">
              <a:buNone/>
            </a:pPr>
            <a:r>
              <a:rPr lang="en-US" sz="1800" b="0" i="0" dirty="0">
                <a:effectLst/>
                <a:latin typeface="Times New Roman" panose="02020603050405020304" pitchFamily="18" charset="0"/>
              </a:rPr>
              <a:t>3.3.3.3 The action and the confirmation shall be displayed in the System Log window.</a:t>
            </a:r>
            <a:endParaRPr lang="en-US" sz="1800" i="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29" y="140766"/>
            <a:ext cx="666090" cy="66609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91B08DEC-D87E-D347-FD68-BE0080CDE5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5877" y="2165531"/>
            <a:ext cx="5640340" cy="4230255"/>
          </a:xfrm>
          <a:prstGeom prst="rect">
            <a:avLst/>
          </a:prstGeom>
        </p:spPr>
      </p:pic>
      <p:sp>
        <p:nvSpPr>
          <p:cNvPr id="8" name="TextBox 7">
            <a:extLst>
              <a:ext uri="{FF2B5EF4-FFF2-40B4-BE49-F238E27FC236}">
                <a16:creationId xmlns:a16="http://schemas.microsoft.com/office/drawing/2014/main" id="{5E870C2D-1184-FE6B-057E-E659B59C7BEA}"/>
              </a:ext>
            </a:extLst>
          </p:cNvPr>
          <p:cNvSpPr txBox="1"/>
          <p:nvPr/>
        </p:nvSpPr>
        <p:spPr>
          <a:xfrm>
            <a:off x="3744686" y="886029"/>
            <a:ext cx="4057324" cy="1200329"/>
          </a:xfrm>
          <a:prstGeom prst="rect">
            <a:avLst/>
          </a:prstGeom>
          <a:noFill/>
        </p:spPr>
        <p:txBody>
          <a:bodyPr wrap="square" rtlCol="0">
            <a:spAutoFit/>
          </a:bodyPr>
          <a:lstStyle/>
          <a:p>
            <a:r>
              <a:rPr lang="en-US" b="0" i="0" dirty="0">
                <a:effectLst/>
                <a:latin typeface="Times New Roman" panose="02020603050405020304" pitchFamily="18" charset="0"/>
              </a:rPr>
              <a:t>3.3.3.4 The device control window shall display any returned device status resulting from the device control</a:t>
            </a:r>
            <a:br>
              <a:rPr lang="en-US" dirty="0"/>
            </a:br>
            <a:r>
              <a:rPr lang="en-US" b="0" i="0" dirty="0">
                <a:effectLst/>
                <a:latin typeface="Times New Roman" panose="02020603050405020304" pitchFamily="18" charset="0"/>
              </a:rPr>
              <a:t>command.</a:t>
            </a:r>
            <a:endParaRPr lang="en-US" dirty="0"/>
          </a:p>
        </p:txBody>
      </p:sp>
      <p:sp>
        <p:nvSpPr>
          <p:cNvPr id="9" name="TextBox 8">
            <a:extLst>
              <a:ext uri="{FF2B5EF4-FFF2-40B4-BE49-F238E27FC236}">
                <a16:creationId xmlns:a16="http://schemas.microsoft.com/office/drawing/2014/main" id="{39692724-E899-904E-A7EC-CC7BB8A8B126}"/>
              </a:ext>
            </a:extLst>
          </p:cNvPr>
          <p:cNvSpPr txBox="1"/>
          <p:nvPr/>
        </p:nvSpPr>
        <p:spPr>
          <a:xfrm>
            <a:off x="8246217" y="719408"/>
            <a:ext cx="3713258" cy="1754326"/>
          </a:xfrm>
          <a:prstGeom prst="rect">
            <a:avLst/>
          </a:prstGeom>
          <a:noFill/>
        </p:spPr>
        <p:txBody>
          <a:bodyPr wrap="square" rtlCol="0">
            <a:spAutoFit/>
          </a:bodyPr>
          <a:lstStyle/>
          <a:p>
            <a:r>
              <a:rPr lang="en-US" b="0" i="0" dirty="0">
                <a:effectLst/>
                <a:latin typeface="Times New Roman" panose="02020603050405020304" pitchFamily="18" charset="0"/>
              </a:rPr>
              <a:t>3.3.3.5 If the requested device control command results in multiple steps at the field control level, the</a:t>
            </a:r>
            <a:br>
              <a:rPr lang="en-US" dirty="0"/>
            </a:br>
            <a:r>
              <a:rPr lang="en-US" b="0" i="0" dirty="0">
                <a:effectLst/>
                <a:latin typeface="Times New Roman" panose="02020603050405020304" pitchFamily="18" charset="0"/>
              </a:rPr>
              <a:t>intermediate steps and their status shall be displayed in the device control window.</a:t>
            </a:r>
            <a:endParaRPr lang="en-US" dirty="0"/>
          </a:p>
        </p:txBody>
      </p:sp>
    </p:spTree>
    <p:extLst>
      <p:ext uri="{BB962C8B-B14F-4D97-AF65-F5344CB8AC3E}">
        <p14:creationId xmlns:p14="http://schemas.microsoft.com/office/powerpoint/2010/main" val="994133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5876" y="51206"/>
            <a:ext cx="6980246" cy="792883"/>
          </a:xfrm>
        </p:spPr>
        <p:txBody>
          <a:bodyPr>
            <a:normAutofit fontScale="90000"/>
          </a:bodyPr>
          <a:lstStyle/>
          <a:p>
            <a:r>
              <a:rPr lang="en-US" dirty="0">
                <a:effectLst/>
              </a:rPr>
              <a:t>Summary Device Status Window</a:t>
            </a:r>
            <a:endParaRPr lang="en-US" dirty="0"/>
          </a:p>
        </p:txBody>
      </p:sp>
      <p:sp>
        <p:nvSpPr>
          <p:cNvPr id="3" name="Content Placeholder 2"/>
          <p:cNvSpPr>
            <a:spLocks noGrp="1"/>
          </p:cNvSpPr>
          <p:nvPr>
            <p:ph idx="1"/>
          </p:nvPr>
        </p:nvSpPr>
        <p:spPr>
          <a:xfrm>
            <a:off x="166829" y="940527"/>
            <a:ext cx="6840436" cy="957942"/>
          </a:xfrm>
        </p:spPr>
        <p:txBody>
          <a:bodyPr>
            <a:normAutofit lnSpcReduction="10000"/>
          </a:bodyPr>
          <a:lstStyle/>
          <a:p>
            <a:pPr marL="36900" indent="0">
              <a:buNone/>
            </a:pPr>
            <a:r>
              <a:rPr lang="en-US" b="0" i="0" dirty="0">
                <a:effectLst/>
                <a:latin typeface="Times New Roman" panose="02020603050405020304" pitchFamily="18" charset="0"/>
              </a:rPr>
              <a:t>3.3.4.1 The summary device status window shall display a text and graphic summary presentation on the status of the selected device or group of devices.</a:t>
            </a:r>
            <a:endParaRPr lang="en-US" i="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29" y="140766"/>
            <a:ext cx="666090" cy="66609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112EA29F-DFB2-ABC3-B251-294A2E534C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799" y="1669473"/>
            <a:ext cx="5994400" cy="4495800"/>
          </a:xfrm>
          <a:prstGeom prst="rect">
            <a:avLst/>
          </a:prstGeom>
        </p:spPr>
      </p:pic>
    </p:spTree>
    <p:extLst>
      <p:ext uri="{BB962C8B-B14F-4D97-AF65-F5344CB8AC3E}">
        <p14:creationId xmlns:p14="http://schemas.microsoft.com/office/powerpoint/2010/main" val="2156521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5876" y="51206"/>
            <a:ext cx="6980246" cy="792883"/>
          </a:xfrm>
        </p:spPr>
        <p:txBody>
          <a:bodyPr>
            <a:normAutofit fontScale="90000"/>
          </a:bodyPr>
          <a:lstStyle/>
          <a:p>
            <a:r>
              <a:rPr lang="en-US" dirty="0">
                <a:effectLst/>
              </a:rPr>
              <a:t>Detailed Device Status Window</a:t>
            </a:r>
            <a:endParaRPr lang="en-US" dirty="0"/>
          </a:p>
        </p:txBody>
      </p:sp>
      <p:sp>
        <p:nvSpPr>
          <p:cNvPr id="3" name="Content Placeholder 2"/>
          <p:cNvSpPr>
            <a:spLocks noGrp="1"/>
          </p:cNvSpPr>
          <p:nvPr>
            <p:ph idx="1"/>
          </p:nvPr>
        </p:nvSpPr>
        <p:spPr>
          <a:xfrm>
            <a:off x="166829" y="940527"/>
            <a:ext cx="2750542" cy="1698170"/>
          </a:xfrm>
        </p:spPr>
        <p:txBody>
          <a:bodyPr>
            <a:normAutofit fontScale="85000" lnSpcReduction="20000"/>
          </a:bodyPr>
          <a:lstStyle/>
          <a:p>
            <a:pPr marL="36900" indent="0">
              <a:buNone/>
            </a:pPr>
            <a:r>
              <a:rPr lang="en-US" b="0" i="0" dirty="0">
                <a:effectLst/>
                <a:latin typeface="Times New Roman" panose="02020603050405020304" pitchFamily="18" charset="0"/>
              </a:rPr>
              <a:t>3.3.5.1 The detailed device status window shall display a text and graphic presentation on the status of the</a:t>
            </a:r>
            <a:br>
              <a:rPr lang="en-US" dirty="0"/>
            </a:br>
            <a:r>
              <a:rPr lang="en-US" b="0" i="0" dirty="0">
                <a:effectLst/>
                <a:latin typeface="Times New Roman" panose="02020603050405020304" pitchFamily="18" charset="0"/>
              </a:rPr>
              <a:t>selected device or group of devices.</a:t>
            </a:r>
            <a:endParaRPr lang="en-US" i="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29" y="140766"/>
            <a:ext cx="666090" cy="66609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112EA29F-DFB2-ABC3-B251-294A2E534C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6503" y="2735135"/>
            <a:ext cx="4899496" cy="3674622"/>
          </a:xfrm>
          <a:prstGeom prst="rect">
            <a:avLst/>
          </a:prstGeom>
        </p:spPr>
      </p:pic>
      <p:sp>
        <p:nvSpPr>
          <p:cNvPr id="7" name="TextBox 6">
            <a:extLst>
              <a:ext uri="{FF2B5EF4-FFF2-40B4-BE49-F238E27FC236}">
                <a16:creationId xmlns:a16="http://schemas.microsoft.com/office/drawing/2014/main" id="{16A56AD0-DFB5-3B69-CEA3-88AB1864489B}"/>
              </a:ext>
            </a:extLst>
          </p:cNvPr>
          <p:cNvSpPr txBox="1"/>
          <p:nvPr/>
        </p:nvSpPr>
        <p:spPr>
          <a:xfrm>
            <a:off x="3744687" y="940527"/>
            <a:ext cx="3082834" cy="1477328"/>
          </a:xfrm>
          <a:prstGeom prst="rect">
            <a:avLst/>
          </a:prstGeom>
          <a:noFill/>
        </p:spPr>
        <p:txBody>
          <a:bodyPr wrap="square" rtlCol="0">
            <a:spAutoFit/>
          </a:bodyPr>
          <a:lstStyle/>
          <a:p>
            <a:r>
              <a:rPr lang="en-US" b="0" i="0" dirty="0">
                <a:effectLst/>
                <a:latin typeface="Times New Roman" panose="02020603050405020304" pitchFamily="18" charset="0"/>
              </a:rPr>
              <a:t>3.3.5.2 The detailed device status window shall allow a user to select more detailed status information on an</a:t>
            </a:r>
            <a:br>
              <a:rPr lang="en-US" dirty="0"/>
            </a:br>
            <a:r>
              <a:rPr lang="en-US" b="0" i="0" dirty="0">
                <a:effectLst/>
                <a:latin typeface="Times New Roman" panose="02020603050405020304" pitchFamily="18" charset="0"/>
              </a:rPr>
              <a:t>individual device.</a:t>
            </a:r>
            <a:endParaRPr lang="en-US" dirty="0"/>
          </a:p>
        </p:txBody>
      </p:sp>
      <p:sp>
        <p:nvSpPr>
          <p:cNvPr id="8" name="TextBox 7">
            <a:extLst>
              <a:ext uri="{FF2B5EF4-FFF2-40B4-BE49-F238E27FC236}">
                <a16:creationId xmlns:a16="http://schemas.microsoft.com/office/drawing/2014/main" id="{95FCD544-251A-F0C3-310B-85A009245CE3}"/>
              </a:ext>
            </a:extLst>
          </p:cNvPr>
          <p:cNvSpPr txBox="1"/>
          <p:nvPr/>
        </p:nvSpPr>
        <p:spPr>
          <a:xfrm>
            <a:off x="7759337" y="940527"/>
            <a:ext cx="3082834" cy="1477328"/>
          </a:xfrm>
          <a:prstGeom prst="rect">
            <a:avLst/>
          </a:prstGeom>
          <a:noFill/>
        </p:spPr>
        <p:txBody>
          <a:bodyPr wrap="square" rtlCol="0">
            <a:spAutoFit/>
          </a:bodyPr>
          <a:lstStyle/>
          <a:p>
            <a:r>
              <a:rPr lang="en-US" b="0" i="0" dirty="0">
                <a:effectLst/>
                <a:latin typeface="Times New Roman" panose="02020603050405020304" pitchFamily="18" charset="0"/>
              </a:rPr>
              <a:t>3.3.5.3 The operator shall be able to call up a device control window for any device shown on the device status</a:t>
            </a:r>
            <a:br>
              <a:rPr lang="en-US" dirty="0"/>
            </a:br>
            <a:r>
              <a:rPr lang="en-US" b="0" i="0" dirty="0">
                <a:effectLst/>
                <a:latin typeface="Times New Roman" panose="02020603050405020304" pitchFamily="18" charset="0"/>
              </a:rPr>
              <a:t>window.</a:t>
            </a:r>
            <a:endParaRPr lang="en-US" dirty="0"/>
          </a:p>
        </p:txBody>
      </p:sp>
      <p:sp>
        <p:nvSpPr>
          <p:cNvPr id="9" name="TextBox 8">
            <a:extLst>
              <a:ext uri="{FF2B5EF4-FFF2-40B4-BE49-F238E27FC236}">
                <a16:creationId xmlns:a16="http://schemas.microsoft.com/office/drawing/2014/main" id="{8BEC3DDF-A984-AF2F-FFE7-495E17E0D0DF}"/>
              </a:ext>
            </a:extLst>
          </p:cNvPr>
          <p:cNvSpPr txBox="1"/>
          <p:nvPr/>
        </p:nvSpPr>
        <p:spPr>
          <a:xfrm>
            <a:off x="6426925" y="2519874"/>
            <a:ext cx="2664823" cy="1200329"/>
          </a:xfrm>
          <a:prstGeom prst="rect">
            <a:avLst/>
          </a:prstGeom>
          <a:noFill/>
        </p:spPr>
        <p:txBody>
          <a:bodyPr wrap="square" rtlCol="0">
            <a:spAutoFit/>
          </a:bodyPr>
          <a:lstStyle/>
          <a:p>
            <a:r>
              <a:rPr lang="en-US" b="0" i="0" dirty="0">
                <a:effectLst/>
                <a:latin typeface="Times New Roman" panose="02020603050405020304" pitchFamily="18" charset="0"/>
              </a:rPr>
              <a:t>3.3.5.4 The summary device status window shall have a menu bar with File and Help as a minimum.</a:t>
            </a:r>
            <a:endParaRPr lang="en-US" dirty="0"/>
          </a:p>
        </p:txBody>
      </p:sp>
      <p:sp>
        <p:nvSpPr>
          <p:cNvPr id="10" name="TextBox 9">
            <a:extLst>
              <a:ext uri="{FF2B5EF4-FFF2-40B4-BE49-F238E27FC236}">
                <a16:creationId xmlns:a16="http://schemas.microsoft.com/office/drawing/2014/main" id="{A3855E1E-6E73-D8BF-0BB8-989DF30795EC}"/>
              </a:ext>
            </a:extLst>
          </p:cNvPr>
          <p:cNvSpPr txBox="1"/>
          <p:nvPr/>
        </p:nvSpPr>
        <p:spPr>
          <a:xfrm>
            <a:off x="8961121" y="3555031"/>
            <a:ext cx="2804162" cy="1077218"/>
          </a:xfrm>
          <a:prstGeom prst="rect">
            <a:avLst/>
          </a:prstGeom>
          <a:noFill/>
        </p:spPr>
        <p:txBody>
          <a:bodyPr wrap="square" rtlCol="0">
            <a:spAutoFit/>
          </a:bodyPr>
          <a:lstStyle/>
          <a:p>
            <a:r>
              <a:rPr lang="en-US" sz="1600" b="0" i="0" dirty="0">
                <a:effectLst/>
                <a:latin typeface="Times New Roman" panose="02020603050405020304" pitchFamily="18" charset="0"/>
              </a:rPr>
              <a:t>3.3.5.4.1 The File menu item shall include an option to open a command window for the selected device.</a:t>
            </a:r>
            <a:endParaRPr lang="en-US" sz="1600" dirty="0"/>
          </a:p>
        </p:txBody>
      </p:sp>
      <p:sp>
        <p:nvSpPr>
          <p:cNvPr id="11" name="TextBox 10">
            <a:extLst>
              <a:ext uri="{FF2B5EF4-FFF2-40B4-BE49-F238E27FC236}">
                <a16:creationId xmlns:a16="http://schemas.microsoft.com/office/drawing/2014/main" id="{BBE7234F-C79F-4492-FB22-4B74CEB71418}"/>
              </a:ext>
            </a:extLst>
          </p:cNvPr>
          <p:cNvSpPr txBox="1"/>
          <p:nvPr/>
        </p:nvSpPr>
        <p:spPr>
          <a:xfrm>
            <a:off x="6505303" y="4484914"/>
            <a:ext cx="2455818" cy="1323439"/>
          </a:xfrm>
          <a:prstGeom prst="rect">
            <a:avLst/>
          </a:prstGeom>
          <a:noFill/>
        </p:spPr>
        <p:txBody>
          <a:bodyPr wrap="square" rtlCol="0">
            <a:spAutoFit/>
          </a:bodyPr>
          <a:lstStyle/>
          <a:p>
            <a:r>
              <a:rPr lang="en-US" sz="1600" b="0" i="0" dirty="0">
                <a:effectLst/>
                <a:latin typeface="Times New Roman" panose="02020603050405020304" pitchFamily="18" charset="0"/>
              </a:rPr>
              <a:t>3.3.5.4.2 The File menu item shall include an option to open a detailed status window for the selected device.</a:t>
            </a:r>
            <a:endParaRPr lang="en-US" sz="1600" dirty="0"/>
          </a:p>
        </p:txBody>
      </p:sp>
      <p:sp>
        <p:nvSpPr>
          <p:cNvPr id="12" name="TextBox 11">
            <a:extLst>
              <a:ext uri="{FF2B5EF4-FFF2-40B4-BE49-F238E27FC236}">
                <a16:creationId xmlns:a16="http://schemas.microsoft.com/office/drawing/2014/main" id="{AA765373-3EF8-D510-0DBA-661ED4F0A9A7}"/>
              </a:ext>
            </a:extLst>
          </p:cNvPr>
          <p:cNvSpPr txBox="1"/>
          <p:nvPr/>
        </p:nvSpPr>
        <p:spPr>
          <a:xfrm>
            <a:off x="9091748" y="5181467"/>
            <a:ext cx="2673535" cy="1077218"/>
          </a:xfrm>
          <a:prstGeom prst="rect">
            <a:avLst/>
          </a:prstGeom>
          <a:noFill/>
        </p:spPr>
        <p:txBody>
          <a:bodyPr wrap="square" rtlCol="0">
            <a:spAutoFit/>
          </a:bodyPr>
          <a:lstStyle/>
          <a:p>
            <a:r>
              <a:rPr lang="en-US" sz="1600" b="0" i="0" dirty="0">
                <a:effectLst/>
                <a:latin typeface="Times New Roman" panose="02020603050405020304" pitchFamily="18" charset="0"/>
              </a:rPr>
              <a:t>3.3.5.4.3 The File menu item shall include an option to print the summary device status page.</a:t>
            </a:r>
            <a:endParaRPr lang="en-US" sz="1600" dirty="0"/>
          </a:p>
        </p:txBody>
      </p:sp>
    </p:spTree>
    <p:extLst>
      <p:ext uri="{BB962C8B-B14F-4D97-AF65-F5344CB8AC3E}">
        <p14:creationId xmlns:p14="http://schemas.microsoft.com/office/powerpoint/2010/main" val="1398937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5876" y="51206"/>
            <a:ext cx="6980246" cy="792883"/>
          </a:xfrm>
        </p:spPr>
        <p:txBody>
          <a:bodyPr>
            <a:normAutofit fontScale="90000"/>
          </a:bodyPr>
          <a:lstStyle/>
          <a:p>
            <a:r>
              <a:rPr lang="en-US" dirty="0">
                <a:effectLst/>
              </a:rPr>
              <a:t>Detailed Device Status Window</a:t>
            </a:r>
            <a:endParaRPr lang="en-US" dirty="0"/>
          </a:p>
        </p:txBody>
      </p:sp>
      <p:sp>
        <p:nvSpPr>
          <p:cNvPr id="3" name="Content Placeholder 2"/>
          <p:cNvSpPr>
            <a:spLocks noGrp="1"/>
          </p:cNvSpPr>
          <p:nvPr>
            <p:ph idx="1"/>
          </p:nvPr>
        </p:nvSpPr>
        <p:spPr>
          <a:xfrm>
            <a:off x="166829" y="940527"/>
            <a:ext cx="6840436" cy="957942"/>
          </a:xfrm>
        </p:spPr>
        <p:txBody>
          <a:bodyPr>
            <a:normAutofit/>
          </a:bodyPr>
          <a:lstStyle/>
          <a:p>
            <a:pPr marL="36900" indent="0">
              <a:buNone/>
            </a:pPr>
            <a:r>
              <a:rPr lang="en-US" b="0" i="0" dirty="0">
                <a:effectLst/>
                <a:latin typeface="Times New Roman" panose="02020603050405020304" pitchFamily="18" charset="0"/>
              </a:rPr>
              <a:t>3.3.5.4.4 The Help menu item shall activate the on-line help system.</a:t>
            </a:r>
            <a:endParaRPr lang="en-US" i="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29" y="140766"/>
            <a:ext cx="666090" cy="666090"/>
          </a:xfrm>
          <a:prstGeom prst="rect">
            <a:avLst/>
          </a:prstGeom>
        </p:spPr>
      </p:pic>
      <p:pic>
        <p:nvPicPr>
          <p:cNvPr id="7" name="Picture 6" descr="A computer screen shot of a computer screen&#10;&#10;Description automatically generated">
            <a:extLst>
              <a:ext uri="{FF2B5EF4-FFF2-40B4-BE49-F238E27FC236}">
                <a16:creationId xmlns:a16="http://schemas.microsoft.com/office/drawing/2014/main" id="{7AD78375-A35D-6229-FCEE-9E48773749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9290" y="1584959"/>
            <a:ext cx="6113417" cy="4585063"/>
          </a:xfrm>
          <a:prstGeom prst="rect">
            <a:avLst/>
          </a:prstGeom>
        </p:spPr>
      </p:pic>
    </p:spTree>
    <p:extLst>
      <p:ext uri="{BB962C8B-B14F-4D97-AF65-F5344CB8AC3E}">
        <p14:creationId xmlns:p14="http://schemas.microsoft.com/office/powerpoint/2010/main" val="564121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5876" y="51206"/>
            <a:ext cx="6980246" cy="792883"/>
          </a:xfrm>
        </p:spPr>
        <p:txBody>
          <a:bodyPr>
            <a:normAutofit fontScale="90000"/>
          </a:bodyPr>
          <a:lstStyle/>
          <a:p>
            <a:r>
              <a:rPr lang="en-US" dirty="0">
                <a:effectLst/>
              </a:rPr>
              <a:t>Detailed Device Status Window</a:t>
            </a:r>
            <a:endParaRPr lang="en-US" dirty="0"/>
          </a:p>
        </p:txBody>
      </p:sp>
      <p:sp>
        <p:nvSpPr>
          <p:cNvPr id="3" name="Content Placeholder 2"/>
          <p:cNvSpPr>
            <a:spLocks noGrp="1"/>
          </p:cNvSpPr>
          <p:nvPr>
            <p:ph idx="1"/>
          </p:nvPr>
        </p:nvSpPr>
        <p:spPr>
          <a:xfrm>
            <a:off x="166829" y="940527"/>
            <a:ext cx="3743320" cy="1567542"/>
          </a:xfrm>
        </p:spPr>
        <p:txBody>
          <a:bodyPr>
            <a:normAutofit fontScale="85000" lnSpcReduction="20000"/>
          </a:bodyPr>
          <a:lstStyle/>
          <a:p>
            <a:pPr marL="36900" indent="0">
              <a:buNone/>
            </a:pPr>
            <a:r>
              <a:rPr lang="en-US" b="0" i="0" dirty="0">
                <a:effectLst/>
                <a:latin typeface="Times New Roman" panose="02020603050405020304" pitchFamily="18" charset="0"/>
              </a:rPr>
              <a:t>3.3.5.5 The summary device status window shall display a list of all devices along with a miniature icon of the</a:t>
            </a:r>
            <a:br>
              <a:rPr lang="en-US" dirty="0"/>
            </a:br>
            <a:r>
              <a:rPr lang="en-US" b="0" i="0" dirty="0">
                <a:effectLst/>
                <a:latin typeface="Times New Roman" panose="02020603050405020304" pitchFamily="18" charset="0"/>
              </a:rPr>
              <a:t>device color coded with the device status. The color-coding shall match the color-coding described</a:t>
            </a:r>
            <a:br>
              <a:rPr lang="en-US" dirty="0"/>
            </a:br>
            <a:r>
              <a:rPr lang="en-US" b="0" i="0" dirty="0">
                <a:effectLst/>
                <a:latin typeface="Times New Roman" panose="02020603050405020304" pitchFamily="18" charset="0"/>
              </a:rPr>
              <a:t>above.</a:t>
            </a:r>
            <a:endParaRPr lang="en-US" i="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29" y="140766"/>
            <a:ext cx="666090" cy="666090"/>
          </a:xfrm>
          <a:prstGeom prst="rect">
            <a:avLst/>
          </a:prstGeom>
        </p:spPr>
      </p:pic>
      <p:sp>
        <p:nvSpPr>
          <p:cNvPr id="4" name="TextBox 3">
            <a:extLst>
              <a:ext uri="{FF2B5EF4-FFF2-40B4-BE49-F238E27FC236}">
                <a16:creationId xmlns:a16="http://schemas.microsoft.com/office/drawing/2014/main" id="{4F9DC918-208D-0AC5-5605-9EFCC3E427BB}"/>
              </a:ext>
            </a:extLst>
          </p:cNvPr>
          <p:cNvSpPr txBox="1"/>
          <p:nvPr/>
        </p:nvSpPr>
        <p:spPr>
          <a:xfrm>
            <a:off x="4223656" y="940527"/>
            <a:ext cx="3866606" cy="923330"/>
          </a:xfrm>
          <a:prstGeom prst="rect">
            <a:avLst/>
          </a:prstGeom>
          <a:noFill/>
        </p:spPr>
        <p:txBody>
          <a:bodyPr wrap="square" rtlCol="0">
            <a:spAutoFit/>
          </a:bodyPr>
          <a:lstStyle/>
          <a:p>
            <a:r>
              <a:rPr lang="en-US" b="0" i="0" dirty="0">
                <a:effectLst/>
                <a:latin typeface="Times New Roman" panose="02020603050405020304" pitchFamily="18" charset="0"/>
              </a:rPr>
              <a:t>3.3.5.6 The summary device status window shall list the full name of each device.</a:t>
            </a:r>
            <a:endParaRPr lang="en-US" dirty="0"/>
          </a:p>
        </p:txBody>
      </p:sp>
      <p:sp>
        <p:nvSpPr>
          <p:cNvPr id="7" name="TextBox 6">
            <a:extLst>
              <a:ext uri="{FF2B5EF4-FFF2-40B4-BE49-F238E27FC236}">
                <a16:creationId xmlns:a16="http://schemas.microsoft.com/office/drawing/2014/main" id="{46A8243A-E01B-3B43-412F-D7A08D872891}"/>
              </a:ext>
            </a:extLst>
          </p:cNvPr>
          <p:cNvSpPr txBox="1"/>
          <p:nvPr/>
        </p:nvSpPr>
        <p:spPr>
          <a:xfrm>
            <a:off x="8577943" y="940527"/>
            <a:ext cx="3065417" cy="1754326"/>
          </a:xfrm>
          <a:prstGeom prst="rect">
            <a:avLst/>
          </a:prstGeom>
          <a:noFill/>
        </p:spPr>
        <p:txBody>
          <a:bodyPr wrap="square" rtlCol="0">
            <a:spAutoFit/>
          </a:bodyPr>
          <a:lstStyle/>
          <a:p>
            <a:r>
              <a:rPr lang="en-US" b="0" i="0" dirty="0">
                <a:effectLst/>
                <a:latin typeface="Times New Roman" panose="02020603050405020304" pitchFamily="18" charset="0"/>
              </a:rPr>
              <a:t>3.3.5.7 The summary device status window shall list the most reason error code and description for the device</a:t>
            </a:r>
            <a:br>
              <a:rPr lang="en-US" dirty="0"/>
            </a:br>
            <a:r>
              <a:rPr lang="en-US" b="0" i="0" dirty="0">
                <a:effectLst/>
                <a:latin typeface="Times New Roman" panose="02020603050405020304" pitchFamily="18" charset="0"/>
              </a:rPr>
              <a:t>if the device is failed or experiencing errors.</a:t>
            </a:r>
            <a:endParaRPr lang="en-US" dirty="0"/>
          </a:p>
        </p:txBody>
      </p:sp>
      <p:sp>
        <p:nvSpPr>
          <p:cNvPr id="8" name="TextBox 7">
            <a:extLst>
              <a:ext uri="{FF2B5EF4-FFF2-40B4-BE49-F238E27FC236}">
                <a16:creationId xmlns:a16="http://schemas.microsoft.com/office/drawing/2014/main" id="{86D91448-0019-3063-02FB-17637E1491CF}"/>
              </a:ext>
            </a:extLst>
          </p:cNvPr>
          <p:cNvSpPr txBox="1"/>
          <p:nvPr/>
        </p:nvSpPr>
        <p:spPr>
          <a:xfrm>
            <a:off x="8682446" y="3300549"/>
            <a:ext cx="2812868" cy="1200329"/>
          </a:xfrm>
          <a:prstGeom prst="rect">
            <a:avLst/>
          </a:prstGeom>
          <a:noFill/>
        </p:spPr>
        <p:txBody>
          <a:bodyPr wrap="square" rtlCol="0">
            <a:spAutoFit/>
          </a:bodyPr>
          <a:lstStyle/>
          <a:p>
            <a:r>
              <a:rPr lang="en-US" b="0" i="0" dirty="0">
                <a:effectLst/>
                <a:latin typeface="Times New Roman" panose="02020603050405020304" pitchFamily="18" charset="0"/>
              </a:rPr>
              <a:t>3.3.5.8 The summary device status window shall list the time and date of the last device status check.</a:t>
            </a:r>
            <a:endParaRPr lang="en-US" dirty="0"/>
          </a:p>
        </p:txBody>
      </p:sp>
      <p:pic>
        <p:nvPicPr>
          <p:cNvPr id="10" name="Picture 9" descr="A screenshot of a computer&#10;&#10;Description automatically generated">
            <a:extLst>
              <a:ext uri="{FF2B5EF4-FFF2-40B4-BE49-F238E27FC236}">
                <a16:creationId xmlns:a16="http://schemas.microsoft.com/office/drawing/2014/main" id="{B770C744-C9EF-FA7A-A680-06CD0318FE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0354" y="2357846"/>
            <a:ext cx="5312228" cy="3984171"/>
          </a:xfrm>
          <a:prstGeom prst="rect">
            <a:avLst/>
          </a:prstGeom>
        </p:spPr>
      </p:pic>
    </p:spTree>
    <p:extLst>
      <p:ext uri="{BB962C8B-B14F-4D97-AF65-F5344CB8AC3E}">
        <p14:creationId xmlns:p14="http://schemas.microsoft.com/office/powerpoint/2010/main" val="2073574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5876" y="51206"/>
            <a:ext cx="6980246" cy="792883"/>
          </a:xfrm>
        </p:spPr>
        <p:txBody>
          <a:bodyPr>
            <a:normAutofit/>
          </a:bodyPr>
          <a:lstStyle/>
          <a:p>
            <a:r>
              <a:rPr lang="en-US" dirty="0">
                <a:effectLst/>
              </a:rPr>
              <a:t>Incident Entry / Edit Window</a:t>
            </a:r>
            <a:endParaRPr lang="en-US" dirty="0"/>
          </a:p>
        </p:txBody>
      </p:sp>
      <p:sp>
        <p:nvSpPr>
          <p:cNvPr id="3" name="Content Placeholder 2"/>
          <p:cNvSpPr>
            <a:spLocks noGrp="1"/>
          </p:cNvSpPr>
          <p:nvPr>
            <p:ph idx="1"/>
          </p:nvPr>
        </p:nvSpPr>
        <p:spPr>
          <a:xfrm>
            <a:off x="166829" y="940527"/>
            <a:ext cx="3299182" cy="1271450"/>
          </a:xfrm>
        </p:spPr>
        <p:txBody>
          <a:bodyPr>
            <a:normAutofit fontScale="92500" lnSpcReduction="20000"/>
          </a:bodyPr>
          <a:lstStyle/>
          <a:p>
            <a:pPr marL="36900" indent="0">
              <a:buNone/>
            </a:pPr>
            <a:r>
              <a:rPr lang="en-US" b="0" i="0" dirty="0">
                <a:effectLst/>
                <a:latin typeface="Times New Roman" panose="02020603050405020304" pitchFamily="18" charset="0"/>
              </a:rPr>
              <a:t>3.3.6 This window shall enable the user to enter and edit an incident report to displayed as an icon on the map</a:t>
            </a:r>
            <a:br>
              <a:rPr lang="en-US" dirty="0"/>
            </a:br>
            <a:r>
              <a:rPr lang="en-US" b="0" i="0" dirty="0">
                <a:effectLst/>
                <a:latin typeface="Times New Roman" panose="02020603050405020304" pitchFamily="18" charset="0"/>
              </a:rPr>
              <a:t>window.</a:t>
            </a:r>
            <a:endParaRPr lang="en-US" i="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29" y="140766"/>
            <a:ext cx="666090" cy="666090"/>
          </a:xfrm>
          <a:prstGeom prst="rect">
            <a:avLst/>
          </a:prstGeom>
        </p:spPr>
      </p:pic>
      <p:sp>
        <p:nvSpPr>
          <p:cNvPr id="4" name="TextBox 3">
            <a:extLst>
              <a:ext uri="{FF2B5EF4-FFF2-40B4-BE49-F238E27FC236}">
                <a16:creationId xmlns:a16="http://schemas.microsoft.com/office/drawing/2014/main" id="{4F9DC918-208D-0AC5-5605-9EFCC3E427BB}"/>
              </a:ext>
            </a:extLst>
          </p:cNvPr>
          <p:cNvSpPr txBox="1"/>
          <p:nvPr/>
        </p:nvSpPr>
        <p:spPr>
          <a:xfrm>
            <a:off x="4223656" y="940527"/>
            <a:ext cx="3866606" cy="1200329"/>
          </a:xfrm>
          <a:prstGeom prst="rect">
            <a:avLst/>
          </a:prstGeom>
          <a:noFill/>
        </p:spPr>
        <p:txBody>
          <a:bodyPr wrap="square" rtlCol="0">
            <a:spAutoFit/>
          </a:bodyPr>
          <a:lstStyle/>
          <a:p>
            <a:r>
              <a:rPr lang="en-US" b="0" i="0" dirty="0">
                <a:effectLst/>
                <a:latin typeface="Times New Roman" panose="02020603050405020304" pitchFamily="18" charset="0"/>
              </a:rPr>
              <a:t>3.3.6.1 A user shall be able to enter information on an incident, including, location, description and time</a:t>
            </a:r>
            <a:br>
              <a:rPr lang="en-US" dirty="0"/>
            </a:br>
            <a:r>
              <a:rPr lang="en-US" b="0" i="0" dirty="0">
                <a:effectLst/>
                <a:latin typeface="Times New Roman" panose="02020603050405020304" pitchFamily="18" charset="0"/>
              </a:rPr>
              <a:t>period.</a:t>
            </a:r>
            <a:endParaRPr lang="en-US" dirty="0"/>
          </a:p>
        </p:txBody>
      </p:sp>
      <p:sp>
        <p:nvSpPr>
          <p:cNvPr id="7" name="TextBox 6">
            <a:extLst>
              <a:ext uri="{FF2B5EF4-FFF2-40B4-BE49-F238E27FC236}">
                <a16:creationId xmlns:a16="http://schemas.microsoft.com/office/drawing/2014/main" id="{46A8243A-E01B-3B43-412F-D7A08D872891}"/>
              </a:ext>
            </a:extLst>
          </p:cNvPr>
          <p:cNvSpPr txBox="1"/>
          <p:nvPr/>
        </p:nvSpPr>
        <p:spPr>
          <a:xfrm>
            <a:off x="8577943" y="940527"/>
            <a:ext cx="3065417" cy="923330"/>
          </a:xfrm>
          <a:prstGeom prst="rect">
            <a:avLst/>
          </a:prstGeom>
          <a:noFill/>
        </p:spPr>
        <p:txBody>
          <a:bodyPr wrap="square" rtlCol="0">
            <a:spAutoFit/>
          </a:bodyPr>
          <a:lstStyle/>
          <a:p>
            <a:r>
              <a:rPr lang="en-US" b="0" i="0" dirty="0">
                <a:effectLst/>
                <a:latin typeface="Times New Roman" panose="02020603050405020304" pitchFamily="18" charset="0"/>
              </a:rPr>
              <a:t>3.3.6.2 A user shall be able to edit or close an existing incident.</a:t>
            </a:r>
            <a:endParaRPr lang="en-US" dirty="0"/>
          </a:p>
        </p:txBody>
      </p:sp>
      <p:pic>
        <p:nvPicPr>
          <p:cNvPr id="8" name="Picture 7" descr="A screenshot of a computer&#10;&#10;Description automatically generated">
            <a:extLst>
              <a:ext uri="{FF2B5EF4-FFF2-40B4-BE49-F238E27FC236}">
                <a16:creationId xmlns:a16="http://schemas.microsoft.com/office/drawing/2014/main" id="{89ADD50C-656D-A73F-B07F-93A53029FF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4933" y="2477448"/>
            <a:ext cx="4548461" cy="3411346"/>
          </a:xfrm>
          <a:prstGeom prst="rect">
            <a:avLst/>
          </a:prstGeom>
        </p:spPr>
      </p:pic>
      <p:pic>
        <p:nvPicPr>
          <p:cNvPr id="11" name="Picture 10" descr="A screenshot of a computer">
            <a:extLst>
              <a:ext uri="{FF2B5EF4-FFF2-40B4-BE49-F238E27FC236}">
                <a16:creationId xmlns:a16="http://schemas.microsoft.com/office/drawing/2014/main" id="{8E3DD124-AAC2-6670-5E2F-165C0D8062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2128" y="2477447"/>
            <a:ext cx="4548460" cy="3411345"/>
          </a:xfrm>
          <a:prstGeom prst="rect">
            <a:avLst/>
          </a:prstGeom>
        </p:spPr>
      </p:pic>
    </p:spTree>
    <p:extLst>
      <p:ext uri="{BB962C8B-B14F-4D97-AF65-F5344CB8AC3E}">
        <p14:creationId xmlns:p14="http://schemas.microsoft.com/office/powerpoint/2010/main" val="3362500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5876" y="51206"/>
            <a:ext cx="6980246" cy="792883"/>
          </a:xfrm>
        </p:spPr>
        <p:txBody>
          <a:bodyPr>
            <a:normAutofit/>
          </a:bodyPr>
          <a:lstStyle/>
          <a:p>
            <a:r>
              <a:rPr lang="en-US" dirty="0">
                <a:effectLst/>
              </a:rPr>
              <a:t>Incident Entry / Edit Window</a:t>
            </a:r>
            <a:endParaRPr lang="en-US" dirty="0"/>
          </a:p>
        </p:txBody>
      </p:sp>
      <p:sp>
        <p:nvSpPr>
          <p:cNvPr id="3" name="Content Placeholder 2"/>
          <p:cNvSpPr>
            <a:spLocks noGrp="1"/>
          </p:cNvSpPr>
          <p:nvPr>
            <p:ph idx="1"/>
          </p:nvPr>
        </p:nvSpPr>
        <p:spPr>
          <a:xfrm>
            <a:off x="166829" y="940527"/>
            <a:ext cx="3299182" cy="1271450"/>
          </a:xfrm>
        </p:spPr>
        <p:txBody>
          <a:bodyPr>
            <a:normAutofit lnSpcReduction="10000"/>
          </a:bodyPr>
          <a:lstStyle/>
          <a:p>
            <a:pPr marL="36900" indent="0">
              <a:buNone/>
            </a:pPr>
            <a:r>
              <a:rPr lang="en-US" b="0" i="0" dirty="0">
                <a:effectLst/>
                <a:latin typeface="Times New Roman" panose="02020603050405020304" pitchFamily="18" charset="0"/>
              </a:rPr>
              <a:t>3.3.6.4 The Incident Entry / Edit Window shall have a menu bar with File, Edit, Report, and Help.</a:t>
            </a:r>
            <a:endParaRPr lang="en-US" i="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29" y="140766"/>
            <a:ext cx="666090" cy="666090"/>
          </a:xfrm>
          <a:prstGeom prst="rect">
            <a:avLst/>
          </a:prstGeom>
        </p:spPr>
      </p:pic>
      <p:sp>
        <p:nvSpPr>
          <p:cNvPr id="4" name="TextBox 3">
            <a:extLst>
              <a:ext uri="{FF2B5EF4-FFF2-40B4-BE49-F238E27FC236}">
                <a16:creationId xmlns:a16="http://schemas.microsoft.com/office/drawing/2014/main" id="{4F9DC918-208D-0AC5-5605-9EFCC3E427BB}"/>
              </a:ext>
            </a:extLst>
          </p:cNvPr>
          <p:cNvSpPr txBox="1"/>
          <p:nvPr/>
        </p:nvSpPr>
        <p:spPr>
          <a:xfrm>
            <a:off x="4223656" y="940527"/>
            <a:ext cx="3866606" cy="646331"/>
          </a:xfrm>
          <a:prstGeom prst="rect">
            <a:avLst/>
          </a:prstGeom>
          <a:noFill/>
        </p:spPr>
        <p:txBody>
          <a:bodyPr wrap="square" rtlCol="0">
            <a:spAutoFit/>
          </a:bodyPr>
          <a:lstStyle/>
          <a:p>
            <a:r>
              <a:rPr lang="en-US" b="0" i="0" dirty="0">
                <a:effectLst/>
                <a:latin typeface="Times New Roman" panose="02020603050405020304" pitchFamily="18" charset="0"/>
              </a:rPr>
              <a:t>3.3.6.4.1 The File menu item shall have an option to create a new incident entry.</a:t>
            </a:r>
            <a:endParaRPr lang="en-US" dirty="0"/>
          </a:p>
        </p:txBody>
      </p:sp>
      <p:sp>
        <p:nvSpPr>
          <p:cNvPr id="7" name="TextBox 6">
            <a:extLst>
              <a:ext uri="{FF2B5EF4-FFF2-40B4-BE49-F238E27FC236}">
                <a16:creationId xmlns:a16="http://schemas.microsoft.com/office/drawing/2014/main" id="{46A8243A-E01B-3B43-412F-D7A08D872891}"/>
              </a:ext>
            </a:extLst>
          </p:cNvPr>
          <p:cNvSpPr txBox="1"/>
          <p:nvPr/>
        </p:nvSpPr>
        <p:spPr>
          <a:xfrm>
            <a:off x="8577943" y="940527"/>
            <a:ext cx="3065417" cy="1200329"/>
          </a:xfrm>
          <a:prstGeom prst="rect">
            <a:avLst/>
          </a:prstGeom>
          <a:noFill/>
        </p:spPr>
        <p:txBody>
          <a:bodyPr wrap="square" rtlCol="0">
            <a:spAutoFit/>
          </a:bodyPr>
          <a:lstStyle/>
          <a:p>
            <a:r>
              <a:rPr lang="en-US" b="0" i="0" dirty="0">
                <a:effectLst/>
                <a:latin typeface="Times New Roman" panose="02020603050405020304" pitchFamily="18" charset="0"/>
              </a:rPr>
              <a:t>3.3.6.4.2 The File menu item shall have an option to print the Incident Entry / Edit Window.</a:t>
            </a:r>
            <a:endParaRPr lang="en-US" dirty="0"/>
          </a:p>
        </p:txBody>
      </p:sp>
      <p:pic>
        <p:nvPicPr>
          <p:cNvPr id="9" name="Picture 8" descr="A screenshot of a computer&#10;&#10;Description automatically generated">
            <a:extLst>
              <a:ext uri="{FF2B5EF4-FFF2-40B4-BE49-F238E27FC236}">
                <a16:creationId xmlns:a16="http://schemas.microsoft.com/office/drawing/2014/main" id="{A8E7D9A0-785E-2402-04D4-2F433972F8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2677" y="2308415"/>
            <a:ext cx="5501489" cy="4126117"/>
          </a:xfrm>
          <a:prstGeom prst="rect">
            <a:avLst/>
          </a:prstGeom>
        </p:spPr>
      </p:pic>
    </p:spTree>
    <p:extLst>
      <p:ext uri="{BB962C8B-B14F-4D97-AF65-F5344CB8AC3E}">
        <p14:creationId xmlns:p14="http://schemas.microsoft.com/office/powerpoint/2010/main" val="1581850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5876" y="51206"/>
            <a:ext cx="6980246" cy="792883"/>
          </a:xfrm>
        </p:spPr>
        <p:txBody>
          <a:bodyPr>
            <a:normAutofit/>
          </a:bodyPr>
          <a:lstStyle/>
          <a:p>
            <a:r>
              <a:rPr lang="en-US" dirty="0">
                <a:effectLst/>
              </a:rPr>
              <a:t>Incident Entry / Edit Window</a:t>
            </a:r>
            <a:endParaRPr lang="en-US" dirty="0"/>
          </a:p>
        </p:txBody>
      </p:sp>
      <p:sp>
        <p:nvSpPr>
          <p:cNvPr id="3" name="Content Placeholder 2"/>
          <p:cNvSpPr>
            <a:spLocks noGrp="1"/>
          </p:cNvSpPr>
          <p:nvPr>
            <p:ph idx="1"/>
          </p:nvPr>
        </p:nvSpPr>
        <p:spPr>
          <a:xfrm>
            <a:off x="1689464" y="1070402"/>
            <a:ext cx="3299182" cy="1271450"/>
          </a:xfrm>
        </p:spPr>
        <p:txBody>
          <a:bodyPr>
            <a:normAutofit/>
          </a:bodyPr>
          <a:lstStyle/>
          <a:p>
            <a:pPr marL="36900" indent="0">
              <a:buNone/>
            </a:pPr>
            <a:r>
              <a:rPr lang="en-US" sz="1800" b="0" i="0" dirty="0">
                <a:solidFill>
                  <a:schemeClr val="tx1"/>
                </a:solidFill>
                <a:effectLst/>
                <a:latin typeface="Times New Roman" panose="02020603050405020304" pitchFamily="18" charset="0"/>
              </a:rPr>
              <a:t>3.3.6.4.3 The Edit menu item shall have an option to append information to an incident entry.</a:t>
            </a:r>
            <a:endParaRPr lang="en-US" sz="1800" i="1" dirty="0">
              <a:solidFill>
                <a:schemeClr val="tx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29" y="140766"/>
            <a:ext cx="666090" cy="666090"/>
          </a:xfrm>
          <a:prstGeom prst="rect">
            <a:avLst/>
          </a:prstGeom>
        </p:spPr>
      </p:pic>
      <p:sp>
        <p:nvSpPr>
          <p:cNvPr id="4" name="TextBox 3">
            <a:extLst>
              <a:ext uri="{FF2B5EF4-FFF2-40B4-BE49-F238E27FC236}">
                <a16:creationId xmlns:a16="http://schemas.microsoft.com/office/drawing/2014/main" id="{4F9DC918-208D-0AC5-5605-9EFCC3E427BB}"/>
              </a:ext>
            </a:extLst>
          </p:cNvPr>
          <p:cNvSpPr txBox="1"/>
          <p:nvPr/>
        </p:nvSpPr>
        <p:spPr>
          <a:xfrm>
            <a:off x="6635930" y="1066368"/>
            <a:ext cx="3866606" cy="923330"/>
          </a:xfrm>
          <a:prstGeom prst="rect">
            <a:avLst/>
          </a:prstGeom>
          <a:noFill/>
        </p:spPr>
        <p:txBody>
          <a:bodyPr wrap="square" rtlCol="0">
            <a:spAutoFit/>
          </a:bodyPr>
          <a:lstStyle/>
          <a:p>
            <a:r>
              <a:rPr lang="en-US" b="0" i="0" dirty="0">
                <a:effectLst/>
                <a:latin typeface="Times New Roman" panose="02020603050405020304" pitchFamily="18" charset="0"/>
              </a:rPr>
              <a:t>3.3.6.4.4 The Edit menu item shall have an option to update the information on an incident entry.</a:t>
            </a:r>
            <a:endParaRPr lang="en-US" dirty="0"/>
          </a:p>
        </p:txBody>
      </p:sp>
      <p:pic>
        <p:nvPicPr>
          <p:cNvPr id="7" name="Picture 6" descr="A screenshot of a computer&#10;&#10;Description automatically generated">
            <a:extLst>
              <a:ext uri="{FF2B5EF4-FFF2-40B4-BE49-F238E27FC236}">
                <a16:creationId xmlns:a16="http://schemas.microsoft.com/office/drawing/2014/main" id="{D7377EBE-A14F-E4C5-3936-4E066C6E77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1276" y="2487606"/>
            <a:ext cx="5409447" cy="4057085"/>
          </a:xfrm>
          <a:prstGeom prst="rect">
            <a:avLst/>
          </a:prstGeom>
        </p:spPr>
      </p:pic>
    </p:spTree>
    <p:extLst>
      <p:ext uri="{BB962C8B-B14F-4D97-AF65-F5344CB8AC3E}">
        <p14:creationId xmlns:p14="http://schemas.microsoft.com/office/powerpoint/2010/main" val="2255996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5876" y="51206"/>
            <a:ext cx="6980246" cy="792883"/>
          </a:xfrm>
        </p:spPr>
        <p:txBody>
          <a:bodyPr>
            <a:normAutofit/>
          </a:bodyPr>
          <a:lstStyle/>
          <a:p>
            <a:r>
              <a:rPr lang="en-US" dirty="0">
                <a:effectLst/>
              </a:rPr>
              <a:t>Incident Entry / Edit Window</a:t>
            </a:r>
            <a:endParaRPr lang="en-US" dirty="0"/>
          </a:p>
        </p:txBody>
      </p:sp>
      <p:sp>
        <p:nvSpPr>
          <p:cNvPr id="3" name="Content Placeholder 2"/>
          <p:cNvSpPr>
            <a:spLocks noGrp="1"/>
          </p:cNvSpPr>
          <p:nvPr>
            <p:ph idx="1"/>
          </p:nvPr>
        </p:nvSpPr>
        <p:spPr>
          <a:xfrm>
            <a:off x="269966" y="1306905"/>
            <a:ext cx="3299182" cy="1271450"/>
          </a:xfrm>
        </p:spPr>
        <p:txBody>
          <a:bodyPr>
            <a:normAutofit/>
          </a:bodyPr>
          <a:lstStyle/>
          <a:p>
            <a:pPr marL="36900" indent="0">
              <a:buNone/>
            </a:pPr>
            <a:r>
              <a:rPr lang="en-US" b="0" i="0" dirty="0">
                <a:solidFill>
                  <a:schemeClr val="tx1"/>
                </a:solidFill>
                <a:effectLst/>
                <a:latin typeface="Times New Roman" panose="02020603050405020304" pitchFamily="18" charset="0"/>
              </a:rPr>
              <a:t>3.3.6.4.5 The report menu shall have an option to print a report on all active incidents.</a:t>
            </a:r>
            <a:endParaRPr lang="en-US" i="1" dirty="0">
              <a:solidFill>
                <a:schemeClr val="tx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29" y="140766"/>
            <a:ext cx="666090" cy="666090"/>
          </a:xfrm>
          <a:prstGeom prst="rect">
            <a:avLst/>
          </a:prstGeom>
        </p:spPr>
      </p:pic>
      <p:sp>
        <p:nvSpPr>
          <p:cNvPr id="4" name="TextBox 3">
            <a:extLst>
              <a:ext uri="{FF2B5EF4-FFF2-40B4-BE49-F238E27FC236}">
                <a16:creationId xmlns:a16="http://schemas.microsoft.com/office/drawing/2014/main" id="{4F9DC918-208D-0AC5-5605-9EFCC3E427BB}"/>
              </a:ext>
            </a:extLst>
          </p:cNvPr>
          <p:cNvSpPr txBox="1"/>
          <p:nvPr/>
        </p:nvSpPr>
        <p:spPr>
          <a:xfrm>
            <a:off x="3824429" y="1267434"/>
            <a:ext cx="2847704" cy="1477328"/>
          </a:xfrm>
          <a:prstGeom prst="rect">
            <a:avLst/>
          </a:prstGeom>
          <a:noFill/>
        </p:spPr>
        <p:txBody>
          <a:bodyPr wrap="square" rtlCol="0">
            <a:spAutoFit/>
          </a:bodyPr>
          <a:lstStyle/>
          <a:p>
            <a:r>
              <a:rPr lang="en-US" b="0" i="0" dirty="0">
                <a:effectLst/>
                <a:latin typeface="Times New Roman" panose="02020603050405020304" pitchFamily="18" charset="0"/>
              </a:rPr>
              <a:t>3.3.6.4.6 The report menu shall have an option to print a report on all entries associated with a specific</a:t>
            </a:r>
            <a:br>
              <a:rPr lang="en-US" dirty="0"/>
            </a:br>
            <a:r>
              <a:rPr lang="en-US" b="0" i="0" dirty="0">
                <a:effectLst/>
                <a:latin typeface="Times New Roman" panose="02020603050405020304" pitchFamily="18" charset="0"/>
              </a:rPr>
              <a:t>incident.</a:t>
            </a:r>
            <a:endParaRPr lang="en-US" dirty="0"/>
          </a:p>
        </p:txBody>
      </p:sp>
      <p:sp>
        <p:nvSpPr>
          <p:cNvPr id="7" name="TextBox 6">
            <a:extLst>
              <a:ext uri="{FF2B5EF4-FFF2-40B4-BE49-F238E27FC236}">
                <a16:creationId xmlns:a16="http://schemas.microsoft.com/office/drawing/2014/main" id="{46A8243A-E01B-3B43-412F-D7A08D872891}"/>
              </a:ext>
            </a:extLst>
          </p:cNvPr>
          <p:cNvSpPr txBox="1"/>
          <p:nvPr/>
        </p:nvSpPr>
        <p:spPr>
          <a:xfrm>
            <a:off x="7811590" y="1359767"/>
            <a:ext cx="3065417" cy="646331"/>
          </a:xfrm>
          <a:prstGeom prst="rect">
            <a:avLst/>
          </a:prstGeom>
          <a:noFill/>
        </p:spPr>
        <p:txBody>
          <a:bodyPr wrap="square" rtlCol="0">
            <a:spAutoFit/>
          </a:bodyPr>
          <a:lstStyle/>
          <a:p>
            <a:r>
              <a:rPr lang="en-US" b="0" i="0" dirty="0">
                <a:effectLst/>
                <a:latin typeface="Times New Roman" panose="02020603050405020304" pitchFamily="18" charset="0"/>
              </a:rPr>
              <a:t>3.3.6.4.7 The Help menu item shall invoke the Help system.</a:t>
            </a:r>
            <a:endParaRPr lang="en-US" dirty="0"/>
          </a:p>
        </p:txBody>
      </p:sp>
      <p:pic>
        <p:nvPicPr>
          <p:cNvPr id="9" name="Picture 8" descr="A screenshot of a computer screen&#10;&#10;Description automatically generated">
            <a:extLst>
              <a:ext uri="{FF2B5EF4-FFF2-40B4-BE49-F238E27FC236}">
                <a16:creationId xmlns:a16="http://schemas.microsoft.com/office/drawing/2014/main" id="{9220A011-2D06-D3E9-E58E-D20112A964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919" y="2962000"/>
            <a:ext cx="4740998" cy="3555749"/>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1C178626-F32D-C1ED-FDFD-63150ADC32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082" y="2961999"/>
            <a:ext cx="4740999" cy="3555749"/>
          </a:xfrm>
          <a:prstGeom prst="rect">
            <a:avLst/>
          </a:prstGeom>
        </p:spPr>
      </p:pic>
    </p:spTree>
    <p:extLst>
      <p:ext uri="{BB962C8B-B14F-4D97-AF65-F5344CB8AC3E}">
        <p14:creationId xmlns:p14="http://schemas.microsoft.com/office/powerpoint/2010/main" val="1454202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5877" y="77369"/>
            <a:ext cx="6980246" cy="792883"/>
          </a:xfrm>
        </p:spPr>
        <p:txBody>
          <a:bodyPr>
            <a:normAutofit/>
          </a:bodyPr>
          <a:lstStyle/>
          <a:p>
            <a:r>
              <a:rPr lang="en-US" dirty="0">
                <a:effectLst/>
              </a:rPr>
              <a:t>Daily Diary Window</a:t>
            </a:r>
            <a:endParaRPr lang="en-US" dirty="0"/>
          </a:p>
        </p:txBody>
      </p:sp>
      <p:sp>
        <p:nvSpPr>
          <p:cNvPr id="3" name="Content Placeholder 2"/>
          <p:cNvSpPr>
            <a:spLocks noGrp="1"/>
          </p:cNvSpPr>
          <p:nvPr>
            <p:ph idx="1"/>
          </p:nvPr>
        </p:nvSpPr>
        <p:spPr>
          <a:xfrm>
            <a:off x="592183" y="1306905"/>
            <a:ext cx="3065417" cy="1105369"/>
          </a:xfrm>
        </p:spPr>
        <p:txBody>
          <a:bodyPr>
            <a:normAutofit fontScale="92500" lnSpcReduction="20000"/>
          </a:bodyPr>
          <a:lstStyle/>
          <a:p>
            <a:pPr marL="36900" indent="0">
              <a:buNone/>
            </a:pPr>
            <a:r>
              <a:rPr lang="en-US" b="0" i="0" dirty="0">
                <a:solidFill>
                  <a:schemeClr val="tx1"/>
                </a:solidFill>
                <a:effectLst/>
                <a:latin typeface="Times New Roman" panose="02020603050405020304" pitchFamily="18" charset="0"/>
              </a:rPr>
              <a:t>3.3.7.1 Operator command and confirmation actions shall be recorded in the Daily diary</a:t>
            </a:r>
            <a:endParaRPr lang="en-US" i="1" dirty="0">
              <a:solidFill>
                <a:schemeClr val="tx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29" y="140766"/>
            <a:ext cx="666090" cy="666090"/>
          </a:xfrm>
          <a:prstGeom prst="rect">
            <a:avLst/>
          </a:prstGeom>
        </p:spPr>
      </p:pic>
      <p:sp>
        <p:nvSpPr>
          <p:cNvPr id="4" name="TextBox 3">
            <a:extLst>
              <a:ext uri="{FF2B5EF4-FFF2-40B4-BE49-F238E27FC236}">
                <a16:creationId xmlns:a16="http://schemas.microsoft.com/office/drawing/2014/main" id="{4F9DC918-208D-0AC5-5605-9EFCC3E427BB}"/>
              </a:ext>
            </a:extLst>
          </p:cNvPr>
          <p:cNvSpPr txBox="1"/>
          <p:nvPr/>
        </p:nvSpPr>
        <p:spPr>
          <a:xfrm>
            <a:off x="592183" y="2450658"/>
            <a:ext cx="2847704" cy="923330"/>
          </a:xfrm>
          <a:prstGeom prst="rect">
            <a:avLst/>
          </a:prstGeom>
          <a:noFill/>
        </p:spPr>
        <p:txBody>
          <a:bodyPr wrap="square" rtlCol="0">
            <a:spAutoFit/>
          </a:bodyPr>
          <a:lstStyle/>
          <a:p>
            <a:r>
              <a:rPr lang="en-US" b="0" i="0" dirty="0">
                <a:effectLst/>
                <a:latin typeface="Times New Roman" panose="02020603050405020304" pitchFamily="18" charset="0"/>
              </a:rPr>
              <a:t>3.3.7.2 The Daily Diary Window shall show the date and time of the entry.</a:t>
            </a:r>
            <a:endParaRPr lang="en-US" dirty="0"/>
          </a:p>
        </p:txBody>
      </p:sp>
      <p:sp>
        <p:nvSpPr>
          <p:cNvPr id="7" name="TextBox 6">
            <a:extLst>
              <a:ext uri="{FF2B5EF4-FFF2-40B4-BE49-F238E27FC236}">
                <a16:creationId xmlns:a16="http://schemas.microsoft.com/office/drawing/2014/main" id="{46A8243A-E01B-3B43-412F-D7A08D872891}"/>
              </a:ext>
            </a:extLst>
          </p:cNvPr>
          <p:cNvSpPr txBox="1"/>
          <p:nvPr/>
        </p:nvSpPr>
        <p:spPr>
          <a:xfrm>
            <a:off x="592183" y="3544339"/>
            <a:ext cx="3065417" cy="923330"/>
          </a:xfrm>
          <a:prstGeom prst="rect">
            <a:avLst/>
          </a:prstGeom>
          <a:noFill/>
        </p:spPr>
        <p:txBody>
          <a:bodyPr wrap="square" rtlCol="0">
            <a:spAutoFit/>
          </a:bodyPr>
          <a:lstStyle/>
          <a:p>
            <a:r>
              <a:rPr lang="en-US" b="0" i="0" dirty="0">
                <a:effectLst/>
                <a:latin typeface="Times New Roman" panose="02020603050405020304" pitchFamily="18" charset="0"/>
              </a:rPr>
              <a:t>3.3.7.3 The Daily Diary Window shall show the ID of the operator for each entry.</a:t>
            </a:r>
            <a:endParaRPr lang="en-US" dirty="0"/>
          </a:p>
        </p:txBody>
      </p:sp>
      <p:sp>
        <p:nvSpPr>
          <p:cNvPr id="5" name="TextBox 4">
            <a:extLst>
              <a:ext uri="{FF2B5EF4-FFF2-40B4-BE49-F238E27FC236}">
                <a16:creationId xmlns:a16="http://schemas.microsoft.com/office/drawing/2014/main" id="{C67E972C-203B-1AE9-4CAE-5E266BFE29DC}"/>
              </a:ext>
            </a:extLst>
          </p:cNvPr>
          <p:cNvSpPr txBox="1"/>
          <p:nvPr/>
        </p:nvSpPr>
        <p:spPr>
          <a:xfrm>
            <a:off x="499874" y="4703585"/>
            <a:ext cx="3943603" cy="1477328"/>
          </a:xfrm>
          <a:prstGeom prst="rect">
            <a:avLst/>
          </a:prstGeom>
          <a:noFill/>
        </p:spPr>
        <p:txBody>
          <a:bodyPr wrap="square" rtlCol="0">
            <a:spAutoFit/>
          </a:bodyPr>
          <a:lstStyle/>
          <a:p>
            <a:r>
              <a:rPr lang="en-US" sz="1800" b="0" i="0" dirty="0">
                <a:solidFill>
                  <a:schemeClr val="tx1"/>
                </a:solidFill>
                <a:effectLst/>
                <a:latin typeface="Times New Roman" panose="02020603050405020304" pitchFamily="18" charset="0"/>
              </a:rPr>
              <a:t>3.3.7.4 The Daily Diary Window shall provide a button (labeled Diary Entry) to activate a screen (Diary</a:t>
            </a:r>
            <a:r>
              <a:rPr lang="en-US" b="0" i="0" dirty="0">
                <a:effectLst/>
                <a:latin typeface="Times New Roman" panose="02020603050405020304" pitchFamily="18" charset="0"/>
              </a:rPr>
              <a:t> </a:t>
            </a:r>
            <a:r>
              <a:rPr lang="en-US" sz="1800" b="0" i="0" dirty="0">
                <a:solidFill>
                  <a:schemeClr val="tx1"/>
                </a:solidFill>
                <a:effectLst/>
                <a:latin typeface="Times New Roman" panose="02020603050405020304" pitchFamily="18" charset="0"/>
              </a:rPr>
              <a:t>Entry) for the operator to make a Diary entry.</a:t>
            </a:r>
            <a:endParaRPr lang="en-US" sz="1800" i="1" dirty="0">
              <a:solidFill>
                <a:schemeClr val="tx1"/>
              </a:solidFill>
            </a:endParaRPr>
          </a:p>
          <a:p>
            <a:endParaRPr lang="en-US" dirty="0"/>
          </a:p>
        </p:txBody>
      </p:sp>
      <p:pic>
        <p:nvPicPr>
          <p:cNvPr id="10" name="Picture 9" descr="A screenshot of a computer&#10;&#10;Description automatically generated">
            <a:extLst>
              <a:ext uri="{FF2B5EF4-FFF2-40B4-BE49-F238E27FC236}">
                <a16:creationId xmlns:a16="http://schemas.microsoft.com/office/drawing/2014/main" id="{AF64936E-88A6-A694-6E0E-D323C9003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5921" y="1424463"/>
            <a:ext cx="5345431" cy="4009073"/>
          </a:xfrm>
          <a:prstGeom prst="rect">
            <a:avLst/>
          </a:prstGeom>
        </p:spPr>
      </p:pic>
    </p:spTree>
    <p:extLst>
      <p:ext uri="{BB962C8B-B14F-4D97-AF65-F5344CB8AC3E}">
        <p14:creationId xmlns:p14="http://schemas.microsoft.com/office/powerpoint/2010/main" val="4068090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Cohesive Teamwork</a:t>
            </a:r>
            <a:endParaRPr lang="en-US" dirty="0"/>
          </a:p>
        </p:txBody>
      </p:sp>
      <p:sp>
        <p:nvSpPr>
          <p:cNvPr id="3" name="Content Placeholder 2"/>
          <p:cNvSpPr>
            <a:spLocks noGrp="1"/>
          </p:cNvSpPr>
          <p:nvPr>
            <p:ph idx="1"/>
          </p:nvPr>
        </p:nvSpPr>
        <p:spPr>
          <a:xfrm>
            <a:off x="913794" y="1746304"/>
            <a:ext cx="10973405" cy="4058751"/>
          </a:xfrm>
        </p:spPr>
        <p:txBody>
          <a:bodyPr>
            <a:normAutofit/>
          </a:bodyPr>
          <a:lstStyle/>
          <a:p>
            <a:r>
              <a:rPr lang="en-US" sz="2800" dirty="0">
                <a:effectLst/>
              </a:rPr>
              <a:t>Working together as a cohesive team</a:t>
            </a:r>
          </a:p>
          <a:p>
            <a:pPr lvl="1"/>
            <a:r>
              <a:rPr lang="en-US" sz="2600" dirty="0">
                <a:solidFill>
                  <a:srgbClr val="FFC907"/>
                </a:solidFill>
                <a:effectLst/>
              </a:rPr>
              <a:t>Valeria: Project Manager and Requirements Verification</a:t>
            </a:r>
          </a:p>
          <a:p>
            <a:pPr lvl="1"/>
            <a:r>
              <a:rPr lang="en-US" sz="2600" dirty="0">
                <a:solidFill>
                  <a:srgbClr val="FFC907"/>
                </a:solidFill>
                <a:effectLst/>
              </a:rPr>
              <a:t>Grace: Requirements Manager and Documentation</a:t>
            </a:r>
            <a:endParaRPr lang="en-US" sz="2600" dirty="0">
              <a:solidFill>
                <a:srgbClr val="FFC907"/>
              </a:solidFill>
            </a:endParaRPr>
          </a:p>
          <a:p>
            <a:pPr lvl="1"/>
            <a:r>
              <a:rPr lang="en-US" sz="2600" dirty="0">
                <a:solidFill>
                  <a:srgbClr val="FFC907"/>
                </a:solidFill>
                <a:effectLst/>
              </a:rPr>
              <a:t>Keegan: Graphic Artist</a:t>
            </a:r>
            <a:endParaRPr lang="en-US" sz="2600" dirty="0">
              <a:solidFill>
                <a:srgbClr val="FFC907"/>
              </a:solidFill>
            </a:endParaRPr>
          </a:p>
          <a:p>
            <a:pPr lvl="1"/>
            <a:r>
              <a:rPr lang="en-US" sz="2600" dirty="0">
                <a:solidFill>
                  <a:srgbClr val="FFC907"/>
                </a:solidFill>
                <a:effectLst/>
              </a:rPr>
              <a:t>Amani: UI Designer</a:t>
            </a:r>
            <a:endParaRPr lang="en-US" sz="2600" dirty="0">
              <a:solidFill>
                <a:srgbClr val="FFC907"/>
              </a:solidFill>
            </a:endParaRPr>
          </a:p>
          <a:p>
            <a:pPr lvl="1"/>
            <a:endParaRPr lang="en-US" sz="2600" dirty="0">
              <a:solidFill>
                <a:srgbClr val="FFC907"/>
              </a:solidFill>
            </a:endParaRPr>
          </a:p>
          <a:p>
            <a:pPr marL="36900" indent="0">
              <a:buNone/>
            </a:pPr>
            <a:endParaRPr lang="en-US" sz="2800" i="1" dirty="0"/>
          </a:p>
          <a:p>
            <a:pPr lvl="1"/>
            <a:endParaRPr lang="en-US" sz="2800" dirty="0"/>
          </a:p>
          <a:p>
            <a:pPr lvl="2"/>
            <a:endParaRPr lang="en-US" sz="2800" dirty="0"/>
          </a:p>
          <a:p>
            <a:pPr lvl="2"/>
            <a:endParaRPr lang="en-US" sz="2800" i="1" dirty="0"/>
          </a:p>
          <a:p>
            <a:endParaRPr lang="en-US" sz="2800" i="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29" y="140766"/>
            <a:ext cx="666090" cy="666090"/>
          </a:xfrm>
          <a:prstGeom prst="rect">
            <a:avLst/>
          </a:prstGeom>
        </p:spPr>
      </p:pic>
    </p:spTree>
    <p:extLst>
      <p:ext uri="{BB962C8B-B14F-4D97-AF65-F5344CB8AC3E}">
        <p14:creationId xmlns:p14="http://schemas.microsoft.com/office/powerpoint/2010/main" val="1631029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5877" y="77369"/>
            <a:ext cx="6980246" cy="792883"/>
          </a:xfrm>
        </p:spPr>
        <p:txBody>
          <a:bodyPr>
            <a:normAutofit/>
          </a:bodyPr>
          <a:lstStyle/>
          <a:p>
            <a:r>
              <a:rPr lang="en-US" dirty="0">
                <a:effectLst/>
              </a:rPr>
              <a:t>Daily Diary Window</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29" y="140766"/>
            <a:ext cx="666090" cy="666090"/>
          </a:xfrm>
          <a:prstGeom prst="rect">
            <a:avLst/>
          </a:prstGeom>
        </p:spPr>
      </p:pic>
      <p:sp>
        <p:nvSpPr>
          <p:cNvPr id="4" name="TextBox 3">
            <a:extLst>
              <a:ext uri="{FF2B5EF4-FFF2-40B4-BE49-F238E27FC236}">
                <a16:creationId xmlns:a16="http://schemas.microsoft.com/office/drawing/2014/main" id="{4F9DC918-208D-0AC5-5605-9EFCC3E427BB}"/>
              </a:ext>
            </a:extLst>
          </p:cNvPr>
          <p:cNvSpPr txBox="1"/>
          <p:nvPr/>
        </p:nvSpPr>
        <p:spPr>
          <a:xfrm>
            <a:off x="2350409" y="1101959"/>
            <a:ext cx="3466917" cy="1200329"/>
          </a:xfrm>
          <a:prstGeom prst="rect">
            <a:avLst/>
          </a:prstGeom>
          <a:noFill/>
        </p:spPr>
        <p:txBody>
          <a:bodyPr wrap="square" rtlCol="0">
            <a:spAutoFit/>
          </a:bodyPr>
          <a:lstStyle/>
          <a:p>
            <a:r>
              <a:rPr lang="en-US" b="0" i="0" dirty="0">
                <a:effectLst/>
                <a:latin typeface="Times New Roman" panose="02020603050405020304" pitchFamily="18" charset="0"/>
              </a:rPr>
              <a:t>3.3.7.5 The Diary Entry screen shall provide the operator with a form to make an entry in the Daily Diary.</a:t>
            </a:r>
            <a:endParaRPr lang="en-US" dirty="0"/>
          </a:p>
        </p:txBody>
      </p:sp>
      <p:sp>
        <p:nvSpPr>
          <p:cNvPr id="7" name="TextBox 6">
            <a:extLst>
              <a:ext uri="{FF2B5EF4-FFF2-40B4-BE49-F238E27FC236}">
                <a16:creationId xmlns:a16="http://schemas.microsoft.com/office/drawing/2014/main" id="{46A8243A-E01B-3B43-412F-D7A08D872891}"/>
              </a:ext>
            </a:extLst>
          </p:cNvPr>
          <p:cNvSpPr txBox="1"/>
          <p:nvPr/>
        </p:nvSpPr>
        <p:spPr>
          <a:xfrm>
            <a:off x="6520706" y="988575"/>
            <a:ext cx="3065417" cy="1200329"/>
          </a:xfrm>
          <a:prstGeom prst="rect">
            <a:avLst/>
          </a:prstGeom>
          <a:noFill/>
        </p:spPr>
        <p:txBody>
          <a:bodyPr wrap="square" rtlCol="0">
            <a:spAutoFit/>
          </a:bodyPr>
          <a:lstStyle/>
          <a:p>
            <a:r>
              <a:rPr lang="en-US" b="0" i="0" dirty="0">
                <a:effectLst/>
                <a:latin typeface="Times New Roman" panose="02020603050405020304" pitchFamily="18" charset="0"/>
              </a:rPr>
              <a:t>3.3.7.6 The current date, time and operator ID shall be displayed on the form in read-only display fields.</a:t>
            </a:r>
            <a:endParaRPr lang="en-US" dirty="0"/>
          </a:p>
        </p:txBody>
      </p:sp>
      <p:pic>
        <p:nvPicPr>
          <p:cNvPr id="9" name="Picture 8" descr="A screenshot of a computer&#10;&#10;Description automatically generated">
            <a:extLst>
              <a:ext uri="{FF2B5EF4-FFF2-40B4-BE49-F238E27FC236}">
                <a16:creationId xmlns:a16="http://schemas.microsoft.com/office/drawing/2014/main" id="{A337F8AC-20F8-F159-62C3-93BC59A36C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7647" y="2533995"/>
            <a:ext cx="4996706" cy="3747530"/>
          </a:xfrm>
          <a:prstGeom prst="rect">
            <a:avLst/>
          </a:prstGeom>
        </p:spPr>
      </p:pic>
    </p:spTree>
    <p:extLst>
      <p:ext uri="{BB962C8B-B14F-4D97-AF65-F5344CB8AC3E}">
        <p14:creationId xmlns:p14="http://schemas.microsoft.com/office/powerpoint/2010/main" val="1597449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5877" y="77369"/>
            <a:ext cx="6980246" cy="792883"/>
          </a:xfrm>
        </p:spPr>
        <p:txBody>
          <a:bodyPr>
            <a:normAutofit/>
          </a:bodyPr>
          <a:lstStyle/>
          <a:p>
            <a:r>
              <a:rPr lang="en-US" dirty="0">
                <a:effectLst/>
              </a:rPr>
              <a:t>Problem Work Order Window</a:t>
            </a:r>
            <a:endParaRPr lang="en-US" dirty="0"/>
          </a:p>
        </p:txBody>
      </p:sp>
      <p:sp>
        <p:nvSpPr>
          <p:cNvPr id="3" name="Content Placeholder 2"/>
          <p:cNvSpPr>
            <a:spLocks noGrp="1"/>
          </p:cNvSpPr>
          <p:nvPr>
            <p:ph idx="1"/>
          </p:nvPr>
        </p:nvSpPr>
        <p:spPr>
          <a:xfrm>
            <a:off x="2297411" y="798922"/>
            <a:ext cx="3798589" cy="1686596"/>
          </a:xfrm>
        </p:spPr>
        <p:txBody>
          <a:bodyPr>
            <a:noAutofit/>
          </a:bodyPr>
          <a:lstStyle/>
          <a:p>
            <a:pPr marL="36900" indent="0">
              <a:buNone/>
            </a:pPr>
            <a:r>
              <a:rPr lang="en-US" sz="1800" b="0" i="0" dirty="0">
                <a:solidFill>
                  <a:schemeClr val="tx1"/>
                </a:solidFill>
                <a:effectLst/>
                <a:latin typeface="Times New Roman" panose="02020603050405020304" pitchFamily="18" charset="0"/>
              </a:rPr>
              <a:t>3.3.8.1 The Problem Work Order Window shall allow the User to enter, modify and close information about a</a:t>
            </a:r>
            <a:br>
              <a:rPr lang="en-US" sz="1800" dirty="0">
                <a:solidFill>
                  <a:schemeClr val="tx1"/>
                </a:solidFill>
              </a:rPr>
            </a:br>
            <a:r>
              <a:rPr lang="en-US" sz="1800" b="0" i="0" dirty="0">
                <a:solidFill>
                  <a:schemeClr val="tx1"/>
                </a:solidFill>
                <a:effectLst/>
                <a:latin typeface="Times New Roman" panose="02020603050405020304" pitchFamily="18" charset="0"/>
              </a:rPr>
              <a:t>system failure.</a:t>
            </a:r>
            <a:endParaRPr lang="en-US" sz="1800" i="1" dirty="0">
              <a:solidFill>
                <a:schemeClr val="tx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29" y="140766"/>
            <a:ext cx="666090" cy="666090"/>
          </a:xfrm>
          <a:prstGeom prst="rect">
            <a:avLst/>
          </a:prstGeom>
        </p:spPr>
      </p:pic>
      <p:sp>
        <p:nvSpPr>
          <p:cNvPr id="4" name="TextBox 3">
            <a:extLst>
              <a:ext uri="{FF2B5EF4-FFF2-40B4-BE49-F238E27FC236}">
                <a16:creationId xmlns:a16="http://schemas.microsoft.com/office/drawing/2014/main" id="{4F9DC918-208D-0AC5-5605-9EFCC3E427BB}"/>
              </a:ext>
            </a:extLst>
          </p:cNvPr>
          <p:cNvSpPr txBox="1"/>
          <p:nvPr/>
        </p:nvSpPr>
        <p:spPr>
          <a:xfrm>
            <a:off x="6640057" y="842391"/>
            <a:ext cx="2847704" cy="1200329"/>
          </a:xfrm>
          <a:prstGeom prst="rect">
            <a:avLst/>
          </a:prstGeom>
          <a:noFill/>
        </p:spPr>
        <p:txBody>
          <a:bodyPr wrap="square" rtlCol="0">
            <a:spAutoFit/>
          </a:bodyPr>
          <a:lstStyle/>
          <a:p>
            <a:r>
              <a:rPr lang="en-US" b="0" i="0" dirty="0">
                <a:effectLst/>
                <a:latin typeface="Times New Roman" panose="02020603050405020304" pitchFamily="18" charset="0"/>
              </a:rPr>
              <a:t>3.3.8.1.1 The Problem Work Order Window shall have a menu bar with File, Edit, Report and Help.</a:t>
            </a:r>
            <a:endParaRPr lang="en-US" dirty="0"/>
          </a:p>
        </p:txBody>
      </p:sp>
      <p:pic>
        <p:nvPicPr>
          <p:cNvPr id="11" name="Picture 10" descr="A screenshot of a computer&#10;&#10;Description automatically generated">
            <a:extLst>
              <a:ext uri="{FF2B5EF4-FFF2-40B4-BE49-F238E27FC236}">
                <a16:creationId xmlns:a16="http://schemas.microsoft.com/office/drawing/2014/main" id="{02414FB2-20B5-FCD7-F2AF-85738B5E4D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7477" y="2401090"/>
            <a:ext cx="5257046" cy="3942785"/>
          </a:xfrm>
          <a:prstGeom prst="rect">
            <a:avLst/>
          </a:prstGeom>
        </p:spPr>
      </p:pic>
    </p:spTree>
    <p:extLst>
      <p:ext uri="{BB962C8B-B14F-4D97-AF65-F5344CB8AC3E}">
        <p14:creationId xmlns:p14="http://schemas.microsoft.com/office/powerpoint/2010/main" val="7986433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5877" y="77369"/>
            <a:ext cx="6980246" cy="792883"/>
          </a:xfrm>
        </p:spPr>
        <p:txBody>
          <a:bodyPr>
            <a:normAutofit/>
          </a:bodyPr>
          <a:lstStyle/>
          <a:p>
            <a:r>
              <a:rPr lang="en-US" dirty="0">
                <a:effectLst/>
              </a:rPr>
              <a:t>Problem Work Order Window</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29" y="140766"/>
            <a:ext cx="666090" cy="666090"/>
          </a:xfrm>
          <a:prstGeom prst="rect">
            <a:avLst/>
          </a:prstGeom>
        </p:spPr>
      </p:pic>
      <p:sp>
        <p:nvSpPr>
          <p:cNvPr id="7" name="TextBox 6">
            <a:extLst>
              <a:ext uri="{FF2B5EF4-FFF2-40B4-BE49-F238E27FC236}">
                <a16:creationId xmlns:a16="http://schemas.microsoft.com/office/drawing/2014/main" id="{46A8243A-E01B-3B43-412F-D7A08D872891}"/>
              </a:ext>
            </a:extLst>
          </p:cNvPr>
          <p:cNvSpPr txBox="1"/>
          <p:nvPr/>
        </p:nvSpPr>
        <p:spPr>
          <a:xfrm>
            <a:off x="8952324" y="1508710"/>
            <a:ext cx="3065417" cy="923330"/>
          </a:xfrm>
          <a:prstGeom prst="rect">
            <a:avLst/>
          </a:prstGeom>
          <a:noFill/>
        </p:spPr>
        <p:txBody>
          <a:bodyPr wrap="square" rtlCol="0">
            <a:spAutoFit/>
          </a:bodyPr>
          <a:lstStyle/>
          <a:p>
            <a:r>
              <a:rPr lang="en-US" b="0" i="0" dirty="0">
                <a:effectLst/>
                <a:latin typeface="Times New Roman" panose="02020603050405020304" pitchFamily="18" charset="0"/>
              </a:rPr>
              <a:t>3.3.8.1.1.1 The File menu item shall have an option to create a new system failure entry.</a:t>
            </a:r>
            <a:endParaRPr lang="en-US" dirty="0"/>
          </a:p>
        </p:txBody>
      </p:sp>
      <p:sp>
        <p:nvSpPr>
          <p:cNvPr id="5" name="TextBox 4">
            <a:extLst>
              <a:ext uri="{FF2B5EF4-FFF2-40B4-BE49-F238E27FC236}">
                <a16:creationId xmlns:a16="http://schemas.microsoft.com/office/drawing/2014/main" id="{51ED798B-3793-F820-20BA-D515054A416A}"/>
              </a:ext>
            </a:extLst>
          </p:cNvPr>
          <p:cNvSpPr txBox="1"/>
          <p:nvPr/>
        </p:nvSpPr>
        <p:spPr>
          <a:xfrm>
            <a:off x="8952324" y="2798770"/>
            <a:ext cx="2560320" cy="1489166"/>
          </a:xfrm>
          <a:prstGeom prst="rect">
            <a:avLst/>
          </a:prstGeom>
          <a:noFill/>
        </p:spPr>
        <p:txBody>
          <a:bodyPr wrap="square" rtlCol="0">
            <a:spAutoFit/>
          </a:bodyPr>
          <a:lstStyle/>
          <a:p>
            <a:r>
              <a:rPr lang="en-US" b="0" i="0" dirty="0">
                <a:effectLst/>
                <a:latin typeface="Times New Roman" panose="02020603050405020304" pitchFamily="18" charset="0"/>
              </a:rPr>
              <a:t>3.3.8.1.1.2 The File menu item shall have an option to print the Problem Work Order Window.</a:t>
            </a:r>
            <a:br>
              <a:rPr lang="en-US" dirty="0"/>
            </a:br>
            <a:endParaRPr lang="en-US" dirty="0"/>
          </a:p>
        </p:txBody>
      </p:sp>
      <p:sp>
        <p:nvSpPr>
          <p:cNvPr id="8" name="TextBox 7">
            <a:extLst>
              <a:ext uri="{FF2B5EF4-FFF2-40B4-BE49-F238E27FC236}">
                <a16:creationId xmlns:a16="http://schemas.microsoft.com/office/drawing/2014/main" id="{D70B054A-1AC8-654F-3244-BF669097385E}"/>
              </a:ext>
            </a:extLst>
          </p:cNvPr>
          <p:cNvSpPr txBox="1"/>
          <p:nvPr/>
        </p:nvSpPr>
        <p:spPr>
          <a:xfrm>
            <a:off x="8952324" y="4425961"/>
            <a:ext cx="2682241" cy="1200329"/>
          </a:xfrm>
          <a:prstGeom prst="rect">
            <a:avLst/>
          </a:prstGeom>
          <a:noFill/>
        </p:spPr>
        <p:txBody>
          <a:bodyPr wrap="square" rtlCol="0">
            <a:spAutoFit/>
          </a:bodyPr>
          <a:lstStyle/>
          <a:p>
            <a:r>
              <a:rPr lang="en-US" b="0" i="0" dirty="0">
                <a:effectLst/>
                <a:latin typeface="Times New Roman" panose="02020603050405020304" pitchFamily="18" charset="0"/>
              </a:rPr>
              <a:t>3.3.8.1.1.3 The File menu item shall have an option to close the Problem Work Order Window.</a:t>
            </a:r>
            <a:endParaRPr lang="en-US" dirty="0"/>
          </a:p>
        </p:txBody>
      </p:sp>
      <p:pic>
        <p:nvPicPr>
          <p:cNvPr id="13" name="Picture 12" descr="A screenshot of a computer&#10;&#10;Description automatically generated">
            <a:extLst>
              <a:ext uri="{FF2B5EF4-FFF2-40B4-BE49-F238E27FC236}">
                <a16:creationId xmlns:a16="http://schemas.microsoft.com/office/drawing/2014/main" id="{83F8326E-E2B8-BE2F-B066-6DECC55772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8689" y="1377311"/>
            <a:ext cx="5776111" cy="4332083"/>
          </a:xfrm>
          <a:prstGeom prst="rect">
            <a:avLst/>
          </a:prstGeom>
        </p:spPr>
      </p:pic>
    </p:spTree>
    <p:extLst>
      <p:ext uri="{BB962C8B-B14F-4D97-AF65-F5344CB8AC3E}">
        <p14:creationId xmlns:p14="http://schemas.microsoft.com/office/powerpoint/2010/main" val="8753214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5877" y="77369"/>
            <a:ext cx="6980246" cy="792883"/>
          </a:xfrm>
        </p:spPr>
        <p:txBody>
          <a:bodyPr>
            <a:normAutofit/>
          </a:bodyPr>
          <a:lstStyle/>
          <a:p>
            <a:r>
              <a:rPr lang="en-US" dirty="0">
                <a:effectLst/>
              </a:rPr>
              <a:t>Problem Work Order Window</a:t>
            </a:r>
            <a:endParaRPr lang="en-US" dirty="0"/>
          </a:p>
        </p:txBody>
      </p:sp>
      <p:sp>
        <p:nvSpPr>
          <p:cNvPr id="3" name="Content Placeholder 2"/>
          <p:cNvSpPr>
            <a:spLocks noGrp="1"/>
          </p:cNvSpPr>
          <p:nvPr>
            <p:ph idx="1"/>
          </p:nvPr>
        </p:nvSpPr>
        <p:spPr>
          <a:xfrm>
            <a:off x="592183" y="1306905"/>
            <a:ext cx="6980246" cy="1105369"/>
          </a:xfrm>
        </p:spPr>
        <p:txBody>
          <a:bodyPr>
            <a:normAutofit/>
          </a:bodyPr>
          <a:lstStyle/>
          <a:p>
            <a:pPr marL="36900" indent="0">
              <a:buNone/>
            </a:pPr>
            <a:r>
              <a:rPr lang="en-US" b="0" i="0" dirty="0">
                <a:effectLst/>
                <a:latin typeface="Times New Roman" panose="02020603050405020304" pitchFamily="18" charset="0"/>
              </a:rPr>
              <a:t>3.3.8.1.1.4 The Edit menu item shall have an option to add an update to an existing system failure.</a:t>
            </a:r>
            <a:endParaRPr lang="en-US" i="1" dirty="0">
              <a:solidFill>
                <a:schemeClr val="tx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29" y="140766"/>
            <a:ext cx="666090" cy="66609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3A62CB1F-409C-879E-10A6-766C6D5CE7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5996" y="2258840"/>
            <a:ext cx="5420008" cy="4065006"/>
          </a:xfrm>
          <a:prstGeom prst="rect">
            <a:avLst/>
          </a:prstGeom>
        </p:spPr>
      </p:pic>
    </p:spTree>
    <p:extLst>
      <p:ext uri="{BB962C8B-B14F-4D97-AF65-F5344CB8AC3E}">
        <p14:creationId xmlns:p14="http://schemas.microsoft.com/office/powerpoint/2010/main" val="40698443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5877" y="77369"/>
            <a:ext cx="6980246" cy="792883"/>
          </a:xfrm>
        </p:spPr>
        <p:txBody>
          <a:bodyPr>
            <a:normAutofit/>
          </a:bodyPr>
          <a:lstStyle/>
          <a:p>
            <a:r>
              <a:rPr lang="en-US" dirty="0">
                <a:effectLst/>
              </a:rPr>
              <a:t>Problem Work Order Window</a:t>
            </a:r>
            <a:endParaRPr lang="en-US" dirty="0"/>
          </a:p>
        </p:txBody>
      </p:sp>
      <p:sp>
        <p:nvSpPr>
          <p:cNvPr id="3" name="Content Placeholder 2"/>
          <p:cNvSpPr>
            <a:spLocks noGrp="1"/>
          </p:cNvSpPr>
          <p:nvPr>
            <p:ph idx="1"/>
          </p:nvPr>
        </p:nvSpPr>
        <p:spPr>
          <a:xfrm>
            <a:off x="592183" y="1306905"/>
            <a:ext cx="3065417" cy="1105369"/>
          </a:xfrm>
        </p:spPr>
        <p:txBody>
          <a:bodyPr>
            <a:normAutofit fontScale="92500" lnSpcReduction="20000"/>
          </a:bodyPr>
          <a:lstStyle/>
          <a:p>
            <a:pPr marL="36900" indent="0">
              <a:buNone/>
            </a:pPr>
            <a:r>
              <a:rPr lang="en-US" b="0" i="0" dirty="0">
                <a:solidFill>
                  <a:schemeClr val="tx1"/>
                </a:solidFill>
                <a:effectLst/>
                <a:latin typeface="Times New Roman" panose="02020603050405020304" pitchFamily="18" charset="0"/>
              </a:rPr>
              <a:t>3.3.8.1.1.5 The Report menu item shall include an option to print all entries associated with a specific device.</a:t>
            </a:r>
            <a:endParaRPr lang="en-US" i="1" dirty="0">
              <a:solidFill>
                <a:schemeClr val="tx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29" y="140766"/>
            <a:ext cx="666090" cy="666090"/>
          </a:xfrm>
          <a:prstGeom prst="rect">
            <a:avLst/>
          </a:prstGeom>
        </p:spPr>
      </p:pic>
      <p:sp>
        <p:nvSpPr>
          <p:cNvPr id="4" name="TextBox 3">
            <a:extLst>
              <a:ext uri="{FF2B5EF4-FFF2-40B4-BE49-F238E27FC236}">
                <a16:creationId xmlns:a16="http://schemas.microsoft.com/office/drawing/2014/main" id="{4F9DC918-208D-0AC5-5605-9EFCC3E427BB}"/>
              </a:ext>
            </a:extLst>
          </p:cNvPr>
          <p:cNvSpPr txBox="1"/>
          <p:nvPr/>
        </p:nvSpPr>
        <p:spPr>
          <a:xfrm>
            <a:off x="4266517" y="1306905"/>
            <a:ext cx="2847704" cy="1200329"/>
          </a:xfrm>
          <a:prstGeom prst="rect">
            <a:avLst/>
          </a:prstGeom>
          <a:noFill/>
        </p:spPr>
        <p:txBody>
          <a:bodyPr wrap="square" rtlCol="0">
            <a:spAutoFit/>
          </a:bodyPr>
          <a:lstStyle/>
          <a:p>
            <a:r>
              <a:rPr lang="en-US" b="0" i="0" dirty="0">
                <a:effectLst/>
                <a:latin typeface="Times New Roman" panose="02020603050405020304" pitchFamily="18" charset="0"/>
              </a:rPr>
              <a:t>3.3.8.1.1.6 The Report menu item shall include an option to print a summary of all active system failures.</a:t>
            </a:r>
            <a:endParaRPr lang="en-US" dirty="0"/>
          </a:p>
        </p:txBody>
      </p:sp>
      <p:sp>
        <p:nvSpPr>
          <p:cNvPr id="7" name="TextBox 6">
            <a:extLst>
              <a:ext uri="{FF2B5EF4-FFF2-40B4-BE49-F238E27FC236}">
                <a16:creationId xmlns:a16="http://schemas.microsoft.com/office/drawing/2014/main" id="{46A8243A-E01B-3B43-412F-D7A08D872891}"/>
              </a:ext>
            </a:extLst>
          </p:cNvPr>
          <p:cNvSpPr txBox="1"/>
          <p:nvPr/>
        </p:nvSpPr>
        <p:spPr>
          <a:xfrm>
            <a:off x="7881259" y="1168405"/>
            <a:ext cx="3065417" cy="1477328"/>
          </a:xfrm>
          <a:prstGeom prst="rect">
            <a:avLst/>
          </a:prstGeom>
          <a:noFill/>
        </p:spPr>
        <p:txBody>
          <a:bodyPr wrap="square" rtlCol="0">
            <a:spAutoFit/>
          </a:bodyPr>
          <a:lstStyle/>
          <a:p>
            <a:r>
              <a:rPr lang="en-US" b="0" i="0" dirty="0">
                <a:effectLst/>
                <a:latin typeface="Times New Roman" panose="02020603050405020304" pitchFamily="18" charset="0"/>
              </a:rPr>
              <a:t>3.3.8.1.1.7 The Report menu item shall include an option to print all entries associated with a specific system</a:t>
            </a:r>
            <a:br>
              <a:rPr lang="en-US" dirty="0"/>
            </a:br>
            <a:r>
              <a:rPr lang="en-US" b="0" i="0" dirty="0">
                <a:effectLst/>
                <a:latin typeface="Times New Roman" panose="02020603050405020304" pitchFamily="18" charset="0"/>
              </a:rPr>
              <a:t>failure.</a:t>
            </a:r>
            <a:endParaRPr lang="en-US" dirty="0"/>
          </a:p>
        </p:txBody>
      </p:sp>
      <p:pic>
        <p:nvPicPr>
          <p:cNvPr id="9" name="Picture 8" descr="A screenshot of a computer&#10;&#10;Description automatically generated">
            <a:extLst>
              <a:ext uri="{FF2B5EF4-FFF2-40B4-BE49-F238E27FC236}">
                <a16:creationId xmlns:a16="http://schemas.microsoft.com/office/drawing/2014/main" id="{B79E6F85-B3E4-A167-2AF1-6C5DBA204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9164" y="2718303"/>
            <a:ext cx="5193671" cy="3895253"/>
          </a:xfrm>
          <a:prstGeom prst="rect">
            <a:avLst/>
          </a:prstGeom>
        </p:spPr>
      </p:pic>
    </p:spTree>
    <p:extLst>
      <p:ext uri="{BB962C8B-B14F-4D97-AF65-F5344CB8AC3E}">
        <p14:creationId xmlns:p14="http://schemas.microsoft.com/office/powerpoint/2010/main" val="32096371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5877" y="77369"/>
            <a:ext cx="6980246" cy="792883"/>
          </a:xfrm>
        </p:spPr>
        <p:txBody>
          <a:bodyPr>
            <a:normAutofit/>
          </a:bodyPr>
          <a:lstStyle/>
          <a:p>
            <a:r>
              <a:rPr lang="en-US" dirty="0">
                <a:effectLst/>
              </a:rPr>
              <a:t>Scheduler Window</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29" y="140766"/>
            <a:ext cx="666090" cy="666090"/>
          </a:xfrm>
          <a:prstGeom prst="rect">
            <a:avLst/>
          </a:prstGeom>
        </p:spPr>
      </p:pic>
      <p:sp>
        <p:nvSpPr>
          <p:cNvPr id="4" name="TextBox 3">
            <a:extLst>
              <a:ext uri="{FF2B5EF4-FFF2-40B4-BE49-F238E27FC236}">
                <a16:creationId xmlns:a16="http://schemas.microsoft.com/office/drawing/2014/main" id="{4F9DC918-208D-0AC5-5605-9EFCC3E427BB}"/>
              </a:ext>
            </a:extLst>
          </p:cNvPr>
          <p:cNvSpPr txBox="1"/>
          <p:nvPr/>
        </p:nvSpPr>
        <p:spPr>
          <a:xfrm>
            <a:off x="2371584" y="1263972"/>
            <a:ext cx="4013320" cy="1200329"/>
          </a:xfrm>
          <a:prstGeom prst="rect">
            <a:avLst/>
          </a:prstGeom>
          <a:noFill/>
        </p:spPr>
        <p:txBody>
          <a:bodyPr wrap="square" rtlCol="0">
            <a:spAutoFit/>
          </a:bodyPr>
          <a:lstStyle/>
          <a:p>
            <a:r>
              <a:rPr lang="en-US" b="0" i="0" dirty="0">
                <a:effectLst/>
                <a:latin typeface="Times New Roman" panose="02020603050405020304" pitchFamily="18" charset="0"/>
              </a:rPr>
              <a:t>3.3.9.1 The Scheduler Window shall allow the user to enter, modify, delete and view information on events</a:t>
            </a:r>
            <a:br>
              <a:rPr lang="en-US" dirty="0"/>
            </a:br>
            <a:r>
              <a:rPr lang="en-US" b="0" i="0" dirty="0">
                <a:effectLst/>
                <a:latin typeface="Times New Roman" panose="02020603050405020304" pitchFamily="18" charset="0"/>
              </a:rPr>
              <a:t>that affect the facility.</a:t>
            </a:r>
            <a:endParaRPr lang="en-US" dirty="0"/>
          </a:p>
        </p:txBody>
      </p:sp>
      <p:sp>
        <p:nvSpPr>
          <p:cNvPr id="7" name="TextBox 6">
            <a:extLst>
              <a:ext uri="{FF2B5EF4-FFF2-40B4-BE49-F238E27FC236}">
                <a16:creationId xmlns:a16="http://schemas.microsoft.com/office/drawing/2014/main" id="{46A8243A-E01B-3B43-412F-D7A08D872891}"/>
              </a:ext>
            </a:extLst>
          </p:cNvPr>
          <p:cNvSpPr txBox="1"/>
          <p:nvPr/>
        </p:nvSpPr>
        <p:spPr>
          <a:xfrm>
            <a:off x="6520706" y="1263972"/>
            <a:ext cx="3065417" cy="923330"/>
          </a:xfrm>
          <a:prstGeom prst="rect">
            <a:avLst/>
          </a:prstGeom>
          <a:noFill/>
        </p:spPr>
        <p:txBody>
          <a:bodyPr wrap="square" rtlCol="0">
            <a:spAutoFit/>
          </a:bodyPr>
          <a:lstStyle/>
          <a:p>
            <a:r>
              <a:rPr lang="en-US" b="0" i="0" dirty="0">
                <a:effectLst/>
                <a:latin typeface="Times New Roman" panose="02020603050405020304" pitchFamily="18" charset="0"/>
              </a:rPr>
              <a:t>3.3.9.2 The user shall be able to search for specific events by date and type.</a:t>
            </a:r>
            <a:endParaRPr lang="en-US" dirty="0"/>
          </a:p>
        </p:txBody>
      </p:sp>
      <p:pic>
        <p:nvPicPr>
          <p:cNvPr id="10" name="Picture 9" descr="A screenshot of a calendar&#10;&#10;Description automatically generated">
            <a:extLst>
              <a:ext uri="{FF2B5EF4-FFF2-40B4-BE49-F238E27FC236}">
                <a16:creationId xmlns:a16="http://schemas.microsoft.com/office/drawing/2014/main" id="{1CD0B29F-4520-4775-77E0-010525E781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3073" y="2657435"/>
            <a:ext cx="4885853" cy="3664390"/>
          </a:xfrm>
          <a:prstGeom prst="rect">
            <a:avLst/>
          </a:prstGeom>
        </p:spPr>
      </p:pic>
    </p:spTree>
    <p:extLst>
      <p:ext uri="{BB962C8B-B14F-4D97-AF65-F5344CB8AC3E}">
        <p14:creationId xmlns:p14="http://schemas.microsoft.com/office/powerpoint/2010/main" val="22450049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5877" y="77369"/>
            <a:ext cx="6980246" cy="792883"/>
          </a:xfrm>
        </p:spPr>
        <p:txBody>
          <a:bodyPr>
            <a:normAutofit/>
          </a:bodyPr>
          <a:lstStyle/>
          <a:p>
            <a:r>
              <a:rPr lang="en-US" dirty="0">
                <a:effectLst/>
              </a:rPr>
              <a:t>Paging Contact Window</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29" y="140766"/>
            <a:ext cx="666090" cy="666090"/>
          </a:xfrm>
          <a:prstGeom prst="rect">
            <a:avLst/>
          </a:prstGeom>
        </p:spPr>
      </p:pic>
      <p:sp>
        <p:nvSpPr>
          <p:cNvPr id="4" name="TextBox 3">
            <a:extLst>
              <a:ext uri="{FF2B5EF4-FFF2-40B4-BE49-F238E27FC236}">
                <a16:creationId xmlns:a16="http://schemas.microsoft.com/office/drawing/2014/main" id="{4F9DC918-208D-0AC5-5605-9EFCC3E427BB}"/>
              </a:ext>
            </a:extLst>
          </p:cNvPr>
          <p:cNvSpPr txBox="1"/>
          <p:nvPr/>
        </p:nvSpPr>
        <p:spPr>
          <a:xfrm>
            <a:off x="3559433" y="1032240"/>
            <a:ext cx="5158695" cy="923330"/>
          </a:xfrm>
          <a:prstGeom prst="rect">
            <a:avLst/>
          </a:prstGeom>
          <a:noFill/>
        </p:spPr>
        <p:txBody>
          <a:bodyPr wrap="square" rtlCol="0">
            <a:spAutoFit/>
          </a:bodyPr>
          <a:lstStyle/>
          <a:p>
            <a:r>
              <a:rPr lang="en-US" b="0" i="0" dirty="0">
                <a:effectLst/>
                <a:latin typeface="Times New Roman" panose="02020603050405020304" pitchFamily="18" charset="0"/>
              </a:rPr>
              <a:t>3.3.10.1 The Paging Contact Window shall allow an authorized user to enter, modify and delete a paging profile for various points of contact.</a:t>
            </a:r>
            <a:endParaRPr lang="en-US" dirty="0"/>
          </a:p>
        </p:txBody>
      </p:sp>
      <p:pic>
        <p:nvPicPr>
          <p:cNvPr id="8" name="Picture 7" descr="A screenshot of a contact&#10;&#10;Description automatically generated">
            <a:extLst>
              <a:ext uri="{FF2B5EF4-FFF2-40B4-BE49-F238E27FC236}">
                <a16:creationId xmlns:a16="http://schemas.microsoft.com/office/drawing/2014/main" id="{881A96E0-3E92-04D0-FADD-221B0B3B86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3872" y="2413080"/>
            <a:ext cx="5244256" cy="3933192"/>
          </a:xfrm>
          <a:prstGeom prst="rect">
            <a:avLst/>
          </a:prstGeom>
        </p:spPr>
      </p:pic>
    </p:spTree>
    <p:extLst>
      <p:ext uri="{BB962C8B-B14F-4D97-AF65-F5344CB8AC3E}">
        <p14:creationId xmlns:p14="http://schemas.microsoft.com/office/powerpoint/2010/main" val="32447142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5877" y="77369"/>
            <a:ext cx="6980246" cy="792883"/>
          </a:xfrm>
        </p:spPr>
        <p:txBody>
          <a:bodyPr>
            <a:normAutofit/>
          </a:bodyPr>
          <a:lstStyle/>
          <a:p>
            <a:r>
              <a:rPr lang="en-US" dirty="0">
                <a:effectLst/>
              </a:rPr>
              <a:t>Macro Editor Window</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29" y="140766"/>
            <a:ext cx="666090" cy="666090"/>
          </a:xfrm>
          <a:prstGeom prst="rect">
            <a:avLst/>
          </a:prstGeom>
        </p:spPr>
      </p:pic>
      <p:sp>
        <p:nvSpPr>
          <p:cNvPr id="4" name="TextBox 3">
            <a:extLst>
              <a:ext uri="{FF2B5EF4-FFF2-40B4-BE49-F238E27FC236}">
                <a16:creationId xmlns:a16="http://schemas.microsoft.com/office/drawing/2014/main" id="{4F9DC918-208D-0AC5-5605-9EFCC3E427BB}"/>
              </a:ext>
            </a:extLst>
          </p:cNvPr>
          <p:cNvSpPr txBox="1"/>
          <p:nvPr/>
        </p:nvSpPr>
        <p:spPr>
          <a:xfrm>
            <a:off x="82967" y="1018621"/>
            <a:ext cx="2847704" cy="1200329"/>
          </a:xfrm>
          <a:prstGeom prst="rect">
            <a:avLst/>
          </a:prstGeom>
          <a:noFill/>
        </p:spPr>
        <p:txBody>
          <a:bodyPr wrap="square" rtlCol="0">
            <a:spAutoFit/>
          </a:bodyPr>
          <a:lstStyle/>
          <a:p>
            <a:r>
              <a:rPr lang="en-US" b="0" i="0" dirty="0">
                <a:effectLst/>
                <a:latin typeface="Times New Roman" panose="02020603050405020304" pitchFamily="18" charset="0"/>
              </a:rPr>
              <a:t>3.3.11.1 The user shall select an existing macro to be edited or to define a new macro.</a:t>
            </a:r>
            <a:endParaRPr lang="en-US" dirty="0"/>
          </a:p>
        </p:txBody>
      </p:sp>
      <p:sp>
        <p:nvSpPr>
          <p:cNvPr id="7" name="TextBox 6">
            <a:extLst>
              <a:ext uri="{FF2B5EF4-FFF2-40B4-BE49-F238E27FC236}">
                <a16:creationId xmlns:a16="http://schemas.microsoft.com/office/drawing/2014/main" id="{46A8243A-E01B-3B43-412F-D7A08D872891}"/>
              </a:ext>
            </a:extLst>
          </p:cNvPr>
          <p:cNvSpPr txBox="1"/>
          <p:nvPr/>
        </p:nvSpPr>
        <p:spPr>
          <a:xfrm>
            <a:off x="82967" y="2285521"/>
            <a:ext cx="3065417" cy="1200329"/>
          </a:xfrm>
          <a:prstGeom prst="rect">
            <a:avLst/>
          </a:prstGeom>
          <a:noFill/>
        </p:spPr>
        <p:txBody>
          <a:bodyPr wrap="square" rtlCol="0">
            <a:spAutoFit/>
          </a:bodyPr>
          <a:lstStyle/>
          <a:p>
            <a:r>
              <a:rPr lang="en-US" b="0" i="0" dirty="0">
                <a:effectLst/>
                <a:latin typeface="Times New Roman" panose="02020603050405020304" pitchFamily="18" charset="0"/>
              </a:rPr>
              <a:t>3.3.11.2 The operation being implemented shall determine which operations are permissible.</a:t>
            </a:r>
            <a:endParaRPr lang="en-US" dirty="0"/>
          </a:p>
        </p:txBody>
      </p:sp>
      <p:sp>
        <p:nvSpPr>
          <p:cNvPr id="8" name="TextBox 7">
            <a:extLst>
              <a:ext uri="{FF2B5EF4-FFF2-40B4-BE49-F238E27FC236}">
                <a16:creationId xmlns:a16="http://schemas.microsoft.com/office/drawing/2014/main" id="{5C008B13-7E9F-72AC-A3A1-9330E5F27289}"/>
              </a:ext>
            </a:extLst>
          </p:cNvPr>
          <p:cNvSpPr txBox="1"/>
          <p:nvPr/>
        </p:nvSpPr>
        <p:spPr>
          <a:xfrm>
            <a:off x="82967" y="3523214"/>
            <a:ext cx="3088072" cy="923330"/>
          </a:xfrm>
          <a:prstGeom prst="rect">
            <a:avLst/>
          </a:prstGeom>
          <a:noFill/>
        </p:spPr>
        <p:txBody>
          <a:bodyPr wrap="square" rtlCol="0">
            <a:spAutoFit/>
          </a:bodyPr>
          <a:lstStyle/>
          <a:p>
            <a:r>
              <a:rPr lang="en-US" b="0" i="0" dirty="0">
                <a:effectLst/>
                <a:latin typeface="Times New Roman" panose="02020603050405020304" pitchFamily="18" charset="0"/>
              </a:rPr>
              <a:t>3.3.11.3 The Macro editor shall allow the user to insert a device action into a macro.</a:t>
            </a:r>
            <a:endParaRPr lang="en-US" dirty="0"/>
          </a:p>
        </p:txBody>
      </p:sp>
      <p:sp>
        <p:nvSpPr>
          <p:cNvPr id="9" name="TextBox 8">
            <a:extLst>
              <a:ext uri="{FF2B5EF4-FFF2-40B4-BE49-F238E27FC236}">
                <a16:creationId xmlns:a16="http://schemas.microsoft.com/office/drawing/2014/main" id="{DD31A91C-567D-BBB3-D52F-D6D9BE9CD2EA}"/>
              </a:ext>
            </a:extLst>
          </p:cNvPr>
          <p:cNvSpPr txBox="1"/>
          <p:nvPr/>
        </p:nvSpPr>
        <p:spPr>
          <a:xfrm>
            <a:off x="82967" y="4446544"/>
            <a:ext cx="2801923" cy="1200329"/>
          </a:xfrm>
          <a:prstGeom prst="rect">
            <a:avLst/>
          </a:prstGeom>
          <a:noFill/>
        </p:spPr>
        <p:txBody>
          <a:bodyPr wrap="square" rtlCol="0">
            <a:spAutoFit/>
          </a:bodyPr>
          <a:lstStyle/>
          <a:p>
            <a:r>
              <a:rPr lang="en-US" b="0" i="0" dirty="0">
                <a:effectLst/>
                <a:latin typeface="Times New Roman" panose="02020603050405020304" pitchFamily="18" charset="0"/>
              </a:rPr>
              <a:t>3.3.11.4 The Macro editor shall allow the user to delete a device action from a macro.</a:t>
            </a:r>
            <a:endParaRPr lang="en-US" dirty="0"/>
          </a:p>
        </p:txBody>
      </p:sp>
      <p:sp>
        <p:nvSpPr>
          <p:cNvPr id="10" name="TextBox 9">
            <a:extLst>
              <a:ext uri="{FF2B5EF4-FFF2-40B4-BE49-F238E27FC236}">
                <a16:creationId xmlns:a16="http://schemas.microsoft.com/office/drawing/2014/main" id="{A8058092-F59F-F978-EB40-C2488E2547A3}"/>
              </a:ext>
            </a:extLst>
          </p:cNvPr>
          <p:cNvSpPr txBox="1"/>
          <p:nvPr/>
        </p:nvSpPr>
        <p:spPr>
          <a:xfrm>
            <a:off x="82967" y="5646873"/>
            <a:ext cx="5327932" cy="923330"/>
          </a:xfrm>
          <a:prstGeom prst="rect">
            <a:avLst/>
          </a:prstGeom>
          <a:noFill/>
        </p:spPr>
        <p:txBody>
          <a:bodyPr wrap="square" rtlCol="0">
            <a:spAutoFit/>
          </a:bodyPr>
          <a:lstStyle/>
          <a:p>
            <a:r>
              <a:rPr lang="en-US" b="0" i="0" dirty="0">
                <a:effectLst/>
                <a:latin typeface="Times New Roman" panose="02020603050405020304" pitchFamily="18" charset="0"/>
              </a:rPr>
              <a:t>3.3.11.5 The operator shall be able to modify the order of the actions by selecting an action with the mouse and</a:t>
            </a:r>
            <a:br>
              <a:rPr lang="en-US" dirty="0"/>
            </a:br>
            <a:r>
              <a:rPr lang="en-US" b="0" i="0" dirty="0">
                <a:effectLst/>
                <a:latin typeface="Times New Roman" panose="02020603050405020304" pitchFamily="18" charset="0"/>
              </a:rPr>
              <a:t>dragging the action to a new location in the macro.</a:t>
            </a:r>
            <a:endParaRPr lang="en-US" dirty="0"/>
          </a:p>
        </p:txBody>
      </p:sp>
      <p:pic>
        <p:nvPicPr>
          <p:cNvPr id="12" name="Picture 11" descr="A screenshot of a computer&#10;&#10;Description automatically generated">
            <a:extLst>
              <a:ext uri="{FF2B5EF4-FFF2-40B4-BE49-F238E27FC236}">
                <a16:creationId xmlns:a16="http://schemas.microsoft.com/office/drawing/2014/main" id="{EF409C95-F2AD-B127-441D-D71189A207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6866" y="1162363"/>
            <a:ext cx="5589864" cy="4192398"/>
          </a:xfrm>
          <a:prstGeom prst="rect">
            <a:avLst/>
          </a:prstGeom>
        </p:spPr>
      </p:pic>
    </p:spTree>
    <p:extLst>
      <p:ext uri="{BB962C8B-B14F-4D97-AF65-F5344CB8AC3E}">
        <p14:creationId xmlns:p14="http://schemas.microsoft.com/office/powerpoint/2010/main" val="10149673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5877" y="77369"/>
            <a:ext cx="6980246" cy="792883"/>
          </a:xfrm>
        </p:spPr>
        <p:txBody>
          <a:bodyPr>
            <a:normAutofit/>
          </a:bodyPr>
          <a:lstStyle/>
          <a:p>
            <a:r>
              <a:rPr lang="en-US" dirty="0">
                <a:effectLst/>
              </a:rPr>
              <a:t>Macro Editor Window</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29" y="140766"/>
            <a:ext cx="666090" cy="666090"/>
          </a:xfrm>
          <a:prstGeom prst="rect">
            <a:avLst/>
          </a:prstGeom>
        </p:spPr>
      </p:pic>
      <p:sp>
        <p:nvSpPr>
          <p:cNvPr id="4" name="TextBox 3">
            <a:extLst>
              <a:ext uri="{FF2B5EF4-FFF2-40B4-BE49-F238E27FC236}">
                <a16:creationId xmlns:a16="http://schemas.microsoft.com/office/drawing/2014/main" id="{4F9DC918-208D-0AC5-5605-9EFCC3E427BB}"/>
              </a:ext>
            </a:extLst>
          </p:cNvPr>
          <p:cNvSpPr txBox="1"/>
          <p:nvPr/>
        </p:nvSpPr>
        <p:spPr>
          <a:xfrm>
            <a:off x="82967" y="1018621"/>
            <a:ext cx="2847704" cy="1200329"/>
          </a:xfrm>
          <a:prstGeom prst="rect">
            <a:avLst/>
          </a:prstGeom>
          <a:noFill/>
        </p:spPr>
        <p:txBody>
          <a:bodyPr wrap="square" rtlCol="0">
            <a:spAutoFit/>
          </a:bodyPr>
          <a:lstStyle/>
          <a:p>
            <a:r>
              <a:rPr lang="en-US" b="0" i="0" dirty="0">
                <a:effectLst/>
                <a:latin typeface="Times New Roman" panose="02020603050405020304" pitchFamily="18" charset="0"/>
              </a:rPr>
              <a:t>3.3.11.6 The Macro editor shall allow the user to specify a security level on a macro.</a:t>
            </a:r>
            <a:endParaRPr lang="en-US" dirty="0"/>
          </a:p>
        </p:txBody>
      </p:sp>
      <p:sp>
        <p:nvSpPr>
          <p:cNvPr id="7" name="TextBox 6">
            <a:extLst>
              <a:ext uri="{FF2B5EF4-FFF2-40B4-BE49-F238E27FC236}">
                <a16:creationId xmlns:a16="http://schemas.microsoft.com/office/drawing/2014/main" id="{46A8243A-E01B-3B43-412F-D7A08D872891}"/>
              </a:ext>
            </a:extLst>
          </p:cNvPr>
          <p:cNvSpPr txBox="1"/>
          <p:nvPr/>
        </p:nvSpPr>
        <p:spPr>
          <a:xfrm>
            <a:off x="82967" y="2285521"/>
            <a:ext cx="3065417" cy="1200329"/>
          </a:xfrm>
          <a:prstGeom prst="rect">
            <a:avLst/>
          </a:prstGeom>
          <a:noFill/>
        </p:spPr>
        <p:txBody>
          <a:bodyPr wrap="square" rtlCol="0">
            <a:spAutoFit/>
          </a:bodyPr>
          <a:lstStyle/>
          <a:p>
            <a:r>
              <a:rPr lang="en-US" b="0" i="0" dirty="0">
                <a:effectLst/>
                <a:latin typeface="Times New Roman" panose="02020603050405020304" pitchFamily="18" charset="0"/>
              </a:rPr>
              <a:t>3.3.11.7 The Macro editor shall allow the user to specify a minimum delay time between device actions.</a:t>
            </a:r>
            <a:endParaRPr lang="en-US" dirty="0"/>
          </a:p>
        </p:txBody>
      </p:sp>
      <p:sp>
        <p:nvSpPr>
          <p:cNvPr id="8" name="TextBox 7">
            <a:extLst>
              <a:ext uri="{FF2B5EF4-FFF2-40B4-BE49-F238E27FC236}">
                <a16:creationId xmlns:a16="http://schemas.microsoft.com/office/drawing/2014/main" id="{5C008B13-7E9F-72AC-A3A1-9330E5F27289}"/>
              </a:ext>
            </a:extLst>
          </p:cNvPr>
          <p:cNvSpPr txBox="1"/>
          <p:nvPr/>
        </p:nvSpPr>
        <p:spPr>
          <a:xfrm>
            <a:off x="82967" y="3523214"/>
            <a:ext cx="5327932" cy="1200329"/>
          </a:xfrm>
          <a:prstGeom prst="rect">
            <a:avLst/>
          </a:prstGeom>
          <a:noFill/>
        </p:spPr>
        <p:txBody>
          <a:bodyPr wrap="square" rtlCol="0">
            <a:spAutoFit/>
          </a:bodyPr>
          <a:lstStyle/>
          <a:p>
            <a:r>
              <a:rPr lang="en-US" b="0" i="0" dirty="0">
                <a:effectLst/>
                <a:latin typeface="Times New Roman" panose="02020603050405020304" pitchFamily="18" charset="0"/>
              </a:rPr>
              <a:t>3.3.11.8 The Macro editor shall allow the user to specify that operator confirmation is required prior to starting a</a:t>
            </a:r>
            <a:br>
              <a:rPr lang="en-US" dirty="0"/>
            </a:br>
            <a:r>
              <a:rPr lang="en-US" b="0" i="0" dirty="0">
                <a:effectLst/>
                <a:latin typeface="Times New Roman" panose="02020603050405020304" pitchFamily="18" charset="0"/>
              </a:rPr>
              <a:t>device action</a:t>
            </a:r>
            <a:endParaRPr lang="en-US" dirty="0"/>
          </a:p>
        </p:txBody>
      </p:sp>
      <p:sp>
        <p:nvSpPr>
          <p:cNvPr id="9" name="TextBox 8">
            <a:extLst>
              <a:ext uri="{FF2B5EF4-FFF2-40B4-BE49-F238E27FC236}">
                <a16:creationId xmlns:a16="http://schemas.microsoft.com/office/drawing/2014/main" id="{DD31A91C-567D-BBB3-D52F-D6D9BE9CD2EA}"/>
              </a:ext>
            </a:extLst>
          </p:cNvPr>
          <p:cNvSpPr txBox="1"/>
          <p:nvPr/>
        </p:nvSpPr>
        <p:spPr>
          <a:xfrm>
            <a:off x="82967" y="4723543"/>
            <a:ext cx="4589701" cy="923330"/>
          </a:xfrm>
          <a:prstGeom prst="rect">
            <a:avLst/>
          </a:prstGeom>
          <a:noFill/>
        </p:spPr>
        <p:txBody>
          <a:bodyPr wrap="square" rtlCol="0">
            <a:spAutoFit/>
          </a:bodyPr>
          <a:lstStyle/>
          <a:p>
            <a:r>
              <a:rPr lang="en-US" b="0" i="0" dirty="0">
                <a:effectLst/>
                <a:latin typeface="Times New Roman" panose="02020603050405020304" pitchFamily="18" charset="0"/>
              </a:rPr>
              <a:t>3.3.11.9 The Macro editor shall allow the user to specify a valid time of activation for the macro.</a:t>
            </a:r>
            <a:endParaRPr lang="en-US" dirty="0"/>
          </a:p>
        </p:txBody>
      </p:sp>
      <p:sp>
        <p:nvSpPr>
          <p:cNvPr id="10" name="TextBox 9">
            <a:extLst>
              <a:ext uri="{FF2B5EF4-FFF2-40B4-BE49-F238E27FC236}">
                <a16:creationId xmlns:a16="http://schemas.microsoft.com/office/drawing/2014/main" id="{A8058092-F59F-F978-EB40-C2488E2547A3}"/>
              </a:ext>
            </a:extLst>
          </p:cNvPr>
          <p:cNvSpPr txBox="1"/>
          <p:nvPr/>
        </p:nvSpPr>
        <p:spPr>
          <a:xfrm>
            <a:off x="82967" y="5646873"/>
            <a:ext cx="5327932" cy="923330"/>
          </a:xfrm>
          <a:prstGeom prst="rect">
            <a:avLst/>
          </a:prstGeom>
          <a:noFill/>
        </p:spPr>
        <p:txBody>
          <a:bodyPr wrap="square" rtlCol="0">
            <a:spAutoFit/>
          </a:bodyPr>
          <a:lstStyle/>
          <a:p>
            <a:r>
              <a:rPr lang="en-US" b="0" i="0" dirty="0">
                <a:effectLst/>
                <a:latin typeface="Times New Roman" panose="02020603050405020304" pitchFamily="18" charset="0"/>
              </a:rPr>
              <a:t>3.3.11.10 The Macro editor shall allow the user to specify the expected amount of time an action will take</a:t>
            </a:r>
            <a:br>
              <a:rPr lang="en-US" dirty="0"/>
            </a:br>
            <a:r>
              <a:rPr lang="en-US" b="0" i="0" dirty="0">
                <a:effectLst/>
                <a:latin typeface="Times New Roman" panose="02020603050405020304" pitchFamily="18" charset="0"/>
              </a:rPr>
              <a:t>to complete.</a:t>
            </a:r>
            <a:endParaRPr lang="en-US" dirty="0"/>
          </a:p>
        </p:txBody>
      </p:sp>
      <p:pic>
        <p:nvPicPr>
          <p:cNvPr id="5" name="Picture 4" descr="A screenshot of a computer&#10;&#10;Description automatically generated">
            <a:extLst>
              <a:ext uri="{FF2B5EF4-FFF2-40B4-BE49-F238E27FC236}">
                <a16:creationId xmlns:a16="http://schemas.microsoft.com/office/drawing/2014/main" id="{7F71222F-8AED-A176-2ADB-1534724401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7434" y="1457586"/>
            <a:ext cx="5257103" cy="3942827"/>
          </a:xfrm>
          <a:prstGeom prst="rect">
            <a:avLst/>
          </a:prstGeom>
        </p:spPr>
      </p:pic>
    </p:spTree>
    <p:extLst>
      <p:ext uri="{BB962C8B-B14F-4D97-AF65-F5344CB8AC3E}">
        <p14:creationId xmlns:p14="http://schemas.microsoft.com/office/powerpoint/2010/main" val="4717572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5877" y="77369"/>
            <a:ext cx="6980246" cy="792883"/>
          </a:xfrm>
        </p:spPr>
        <p:txBody>
          <a:bodyPr>
            <a:normAutofit/>
          </a:bodyPr>
          <a:lstStyle/>
          <a:p>
            <a:r>
              <a:rPr lang="en-US" dirty="0">
                <a:effectLst/>
              </a:rPr>
              <a:t>Macro Control Window</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29" y="140766"/>
            <a:ext cx="666090" cy="666090"/>
          </a:xfrm>
          <a:prstGeom prst="rect">
            <a:avLst/>
          </a:prstGeom>
        </p:spPr>
      </p:pic>
      <p:sp>
        <p:nvSpPr>
          <p:cNvPr id="4" name="TextBox 3">
            <a:extLst>
              <a:ext uri="{FF2B5EF4-FFF2-40B4-BE49-F238E27FC236}">
                <a16:creationId xmlns:a16="http://schemas.microsoft.com/office/drawing/2014/main" id="{4F9DC918-208D-0AC5-5605-9EFCC3E427BB}"/>
              </a:ext>
            </a:extLst>
          </p:cNvPr>
          <p:cNvSpPr txBox="1"/>
          <p:nvPr/>
        </p:nvSpPr>
        <p:spPr>
          <a:xfrm>
            <a:off x="166829" y="1046099"/>
            <a:ext cx="2847704" cy="923330"/>
          </a:xfrm>
          <a:prstGeom prst="rect">
            <a:avLst/>
          </a:prstGeom>
          <a:noFill/>
        </p:spPr>
        <p:txBody>
          <a:bodyPr wrap="square" rtlCol="0">
            <a:spAutoFit/>
          </a:bodyPr>
          <a:lstStyle/>
          <a:p>
            <a:r>
              <a:rPr lang="en-US" b="0" i="0" dirty="0">
                <a:effectLst/>
                <a:latin typeface="Times New Roman" panose="02020603050405020304" pitchFamily="18" charset="0"/>
              </a:rPr>
              <a:t>3.3.12.1 The Macro Control Window shall provide a File entry on the menu bar.</a:t>
            </a:r>
            <a:endParaRPr lang="en-US" dirty="0"/>
          </a:p>
        </p:txBody>
      </p:sp>
      <p:sp>
        <p:nvSpPr>
          <p:cNvPr id="7" name="TextBox 6">
            <a:extLst>
              <a:ext uri="{FF2B5EF4-FFF2-40B4-BE49-F238E27FC236}">
                <a16:creationId xmlns:a16="http://schemas.microsoft.com/office/drawing/2014/main" id="{46A8243A-E01B-3B43-412F-D7A08D872891}"/>
              </a:ext>
            </a:extLst>
          </p:cNvPr>
          <p:cNvSpPr txBox="1"/>
          <p:nvPr/>
        </p:nvSpPr>
        <p:spPr>
          <a:xfrm>
            <a:off x="166829" y="2111575"/>
            <a:ext cx="3065417" cy="1200329"/>
          </a:xfrm>
          <a:prstGeom prst="rect">
            <a:avLst/>
          </a:prstGeom>
          <a:noFill/>
        </p:spPr>
        <p:txBody>
          <a:bodyPr wrap="square" rtlCol="0">
            <a:spAutoFit/>
          </a:bodyPr>
          <a:lstStyle/>
          <a:p>
            <a:r>
              <a:rPr lang="en-US" b="0" i="0" dirty="0">
                <a:effectLst/>
                <a:latin typeface="Times New Roman" panose="02020603050405020304" pitchFamily="18" charset="0"/>
              </a:rPr>
              <a:t>3.3.12.2 The Macro Control Window shall provide an Open entry under the File entry on the menu bar.</a:t>
            </a:r>
            <a:endParaRPr lang="en-US" dirty="0"/>
          </a:p>
        </p:txBody>
      </p:sp>
      <p:sp>
        <p:nvSpPr>
          <p:cNvPr id="3" name="TextBox 2">
            <a:extLst>
              <a:ext uri="{FF2B5EF4-FFF2-40B4-BE49-F238E27FC236}">
                <a16:creationId xmlns:a16="http://schemas.microsoft.com/office/drawing/2014/main" id="{D20C3C24-EAA5-76F0-BFCD-2D16A92AD8AC}"/>
              </a:ext>
            </a:extLst>
          </p:cNvPr>
          <p:cNvSpPr txBox="1"/>
          <p:nvPr/>
        </p:nvSpPr>
        <p:spPr>
          <a:xfrm>
            <a:off x="166829" y="3640822"/>
            <a:ext cx="2970654" cy="1247750"/>
          </a:xfrm>
          <a:prstGeom prst="rect">
            <a:avLst/>
          </a:prstGeom>
          <a:noFill/>
        </p:spPr>
        <p:txBody>
          <a:bodyPr wrap="square" rtlCol="0">
            <a:spAutoFit/>
          </a:bodyPr>
          <a:lstStyle/>
          <a:p>
            <a:r>
              <a:rPr lang="en-US" b="0" i="0" dirty="0">
                <a:effectLst/>
                <a:latin typeface="Times New Roman" panose="02020603050405020304" pitchFamily="18" charset="0"/>
              </a:rPr>
              <a:t>3.3.12.3 The Macro Control Window shall provide a button (labeled Start) to start the macro</a:t>
            </a:r>
            <a:endParaRPr lang="en-US" dirty="0"/>
          </a:p>
        </p:txBody>
      </p:sp>
      <p:sp>
        <p:nvSpPr>
          <p:cNvPr id="8" name="TextBox 7">
            <a:extLst>
              <a:ext uri="{FF2B5EF4-FFF2-40B4-BE49-F238E27FC236}">
                <a16:creationId xmlns:a16="http://schemas.microsoft.com/office/drawing/2014/main" id="{01D2C952-0540-721B-18DE-DCC9F0D56D3E}"/>
              </a:ext>
            </a:extLst>
          </p:cNvPr>
          <p:cNvSpPr txBox="1"/>
          <p:nvPr/>
        </p:nvSpPr>
        <p:spPr>
          <a:xfrm>
            <a:off x="166829" y="5217490"/>
            <a:ext cx="3065417" cy="1200329"/>
          </a:xfrm>
          <a:prstGeom prst="rect">
            <a:avLst/>
          </a:prstGeom>
          <a:noFill/>
        </p:spPr>
        <p:txBody>
          <a:bodyPr wrap="square" rtlCol="0">
            <a:spAutoFit/>
          </a:bodyPr>
          <a:lstStyle/>
          <a:p>
            <a:r>
              <a:rPr lang="en-US" b="0" i="0" dirty="0">
                <a:effectLst/>
                <a:latin typeface="Times New Roman" panose="02020603050405020304" pitchFamily="18" charset="0"/>
              </a:rPr>
              <a:t>3.3.12.4 The Macro Control Window shall provide a button (labeled Pause) to pause the macro execution.</a:t>
            </a:r>
            <a:endParaRPr lang="en-US" dirty="0"/>
          </a:p>
        </p:txBody>
      </p:sp>
      <p:sp>
        <p:nvSpPr>
          <p:cNvPr id="9" name="TextBox 8">
            <a:extLst>
              <a:ext uri="{FF2B5EF4-FFF2-40B4-BE49-F238E27FC236}">
                <a16:creationId xmlns:a16="http://schemas.microsoft.com/office/drawing/2014/main" id="{8E9A87C2-6CFC-9DD2-C290-50BEBB29F8D2}"/>
              </a:ext>
            </a:extLst>
          </p:cNvPr>
          <p:cNvSpPr txBox="1"/>
          <p:nvPr/>
        </p:nvSpPr>
        <p:spPr>
          <a:xfrm>
            <a:off x="8649050" y="1249960"/>
            <a:ext cx="3478187" cy="1200329"/>
          </a:xfrm>
          <a:prstGeom prst="rect">
            <a:avLst/>
          </a:prstGeom>
          <a:noFill/>
        </p:spPr>
        <p:txBody>
          <a:bodyPr wrap="square" rtlCol="0">
            <a:spAutoFit/>
          </a:bodyPr>
          <a:lstStyle/>
          <a:p>
            <a:r>
              <a:rPr lang="en-US" b="0" i="0" dirty="0">
                <a:effectLst/>
                <a:latin typeface="Times New Roman" panose="02020603050405020304" pitchFamily="18" charset="0"/>
              </a:rPr>
              <a:t>3.3.12.5 The Macro Control Window shall provide a button (labeled Stop) to halt execution of the macro execution.</a:t>
            </a:r>
            <a:endParaRPr lang="en-US" dirty="0"/>
          </a:p>
        </p:txBody>
      </p:sp>
      <p:sp>
        <p:nvSpPr>
          <p:cNvPr id="10" name="TextBox 9">
            <a:extLst>
              <a:ext uri="{FF2B5EF4-FFF2-40B4-BE49-F238E27FC236}">
                <a16:creationId xmlns:a16="http://schemas.microsoft.com/office/drawing/2014/main" id="{B3AA4A49-48B5-5C54-2ED2-EBF88DB7C1B4}"/>
              </a:ext>
            </a:extLst>
          </p:cNvPr>
          <p:cNvSpPr txBox="1"/>
          <p:nvPr/>
        </p:nvSpPr>
        <p:spPr>
          <a:xfrm>
            <a:off x="8649050" y="2573240"/>
            <a:ext cx="2902590" cy="1477328"/>
          </a:xfrm>
          <a:prstGeom prst="rect">
            <a:avLst/>
          </a:prstGeom>
          <a:noFill/>
        </p:spPr>
        <p:txBody>
          <a:bodyPr wrap="square" rtlCol="0">
            <a:spAutoFit/>
          </a:bodyPr>
          <a:lstStyle/>
          <a:p>
            <a:r>
              <a:rPr lang="en-US" b="0" i="0" dirty="0">
                <a:effectLst/>
                <a:latin typeface="Times New Roman" panose="02020603050405020304" pitchFamily="18" charset="0"/>
              </a:rPr>
              <a:t>3.3.12.6 The Macro Control Window shall provide a button (labeled Next) to execute the next action in the</a:t>
            </a:r>
            <a:br>
              <a:rPr lang="en-US" dirty="0"/>
            </a:br>
            <a:r>
              <a:rPr lang="en-US" b="0" i="0" dirty="0">
                <a:effectLst/>
                <a:latin typeface="Times New Roman" panose="02020603050405020304" pitchFamily="18" charset="0"/>
              </a:rPr>
              <a:t>sequence.</a:t>
            </a:r>
            <a:endParaRPr lang="en-US" dirty="0"/>
          </a:p>
        </p:txBody>
      </p:sp>
      <p:sp>
        <p:nvSpPr>
          <p:cNvPr id="11" name="TextBox 10">
            <a:extLst>
              <a:ext uri="{FF2B5EF4-FFF2-40B4-BE49-F238E27FC236}">
                <a16:creationId xmlns:a16="http://schemas.microsoft.com/office/drawing/2014/main" id="{E29E8F6E-DC9C-3222-E4FF-9F3CAF02CF92}"/>
              </a:ext>
            </a:extLst>
          </p:cNvPr>
          <p:cNvSpPr txBox="1"/>
          <p:nvPr/>
        </p:nvSpPr>
        <p:spPr>
          <a:xfrm>
            <a:off x="8649050" y="4181502"/>
            <a:ext cx="2902590" cy="1477328"/>
          </a:xfrm>
          <a:prstGeom prst="rect">
            <a:avLst/>
          </a:prstGeom>
          <a:noFill/>
        </p:spPr>
        <p:txBody>
          <a:bodyPr wrap="square" rtlCol="0">
            <a:spAutoFit/>
          </a:bodyPr>
          <a:lstStyle/>
          <a:p>
            <a:r>
              <a:rPr lang="en-US" b="0" i="0" dirty="0">
                <a:effectLst/>
                <a:latin typeface="Times New Roman" panose="02020603050405020304" pitchFamily="18" charset="0"/>
              </a:rPr>
              <a:t>3.3.12.7 The Macro Control Window shall provide a counter showing the elapsed time since the macro</a:t>
            </a:r>
            <a:br>
              <a:rPr lang="en-US" dirty="0"/>
            </a:br>
            <a:r>
              <a:rPr lang="en-US" b="0" i="0" dirty="0">
                <a:effectLst/>
                <a:latin typeface="Times New Roman" panose="02020603050405020304" pitchFamily="18" charset="0"/>
              </a:rPr>
              <a:t>execution was started.</a:t>
            </a:r>
            <a:endParaRPr lang="en-US" dirty="0"/>
          </a:p>
        </p:txBody>
      </p:sp>
      <p:pic>
        <p:nvPicPr>
          <p:cNvPr id="13" name="Picture 12" descr="A screenshot of a computer&#10;&#10;Description automatically generated">
            <a:extLst>
              <a:ext uri="{FF2B5EF4-FFF2-40B4-BE49-F238E27FC236}">
                <a16:creationId xmlns:a16="http://schemas.microsoft.com/office/drawing/2014/main" id="{1D06A63C-4EC3-215A-2A5C-F4B1C78567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8727" y="1777417"/>
            <a:ext cx="4969079" cy="3726809"/>
          </a:xfrm>
          <a:prstGeom prst="rect">
            <a:avLst/>
          </a:prstGeom>
        </p:spPr>
      </p:pic>
    </p:spTree>
    <p:extLst>
      <p:ext uri="{BB962C8B-B14F-4D97-AF65-F5344CB8AC3E}">
        <p14:creationId xmlns:p14="http://schemas.microsoft.com/office/powerpoint/2010/main" val="3696467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5877" y="140766"/>
            <a:ext cx="6980246" cy="792883"/>
          </a:xfrm>
        </p:spPr>
        <p:txBody>
          <a:bodyPr/>
          <a:lstStyle/>
          <a:p>
            <a:r>
              <a:rPr lang="en-US" dirty="0">
                <a:effectLst/>
              </a:rPr>
              <a:t>Map Window</a:t>
            </a:r>
            <a:endParaRPr lang="en-US" dirty="0"/>
          </a:p>
        </p:txBody>
      </p:sp>
      <p:pic>
        <p:nvPicPr>
          <p:cNvPr id="18" name="Content Placeholder 17" descr="A screenshot of a computer">
            <a:extLst>
              <a:ext uri="{FF2B5EF4-FFF2-40B4-BE49-F238E27FC236}">
                <a16:creationId xmlns:a16="http://schemas.microsoft.com/office/drawing/2014/main" id="{A83F747F-DFF9-A6CB-DDBC-EBCAD4E1969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79839" y="2243524"/>
            <a:ext cx="3127594" cy="2345695"/>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829" y="140766"/>
            <a:ext cx="666090" cy="666090"/>
          </a:xfrm>
          <a:prstGeom prst="rect">
            <a:avLst/>
          </a:prstGeom>
        </p:spPr>
      </p:pic>
      <p:pic>
        <p:nvPicPr>
          <p:cNvPr id="20" name="Picture 19" descr="A screenshot of a computer">
            <a:extLst>
              <a:ext uri="{FF2B5EF4-FFF2-40B4-BE49-F238E27FC236}">
                <a16:creationId xmlns:a16="http://schemas.microsoft.com/office/drawing/2014/main" id="{36C0EF21-3F8C-C00F-882E-7EA1EE1CB2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5012" y="2249735"/>
            <a:ext cx="3061973" cy="2296480"/>
          </a:xfrm>
          <a:prstGeom prst="rect">
            <a:avLst/>
          </a:prstGeom>
        </p:spPr>
      </p:pic>
      <p:pic>
        <p:nvPicPr>
          <p:cNvPr id="22" name="Picture 21" descr="A screenshot of a computer">
            <a:extLst>
              <a:ext uri="{FF2B5EF4-FFF2-40B4-BE49-F238E27FC236}">
                <a16:creationId xmlns:a16="http://schemas.microsoft.com/office/drawing/2014/main" id="{1D514BAF-9074-C269-885F-516D849074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9874" y="2249735"/>
            <a:ext cx="3144706" cy="2358530"/>
          </a:xfrm>
          <a:prstGeom prst="rect">
            <a:avLst/>
          </a:prstGeom>
        </p:spPr>
      </p:pic>
      <p:sp>
        <p:nvSpPr>
          <p:cNvPr id="23" name="TextBox 22">
            <a:extLst>
              <a:ext uri="{FF2B5EF4-FFF2-40B4-BE49-F238E27FC236}">
                <a16:creationId xmlns:a16="http://schemas.microsoft.com/office/drawing/2014/main" id="{F161B163-DA3E-EB37-F3C3-403A22731C4D}"/>
              </a:ext>
            </a:extLst>
          </p:cNvPr>
          <p:cNvSpPr txBox="1"/>
          <p:nvPr/>
        </p:nvSpPr>
        <p:spPr>
          <a:xfrm>
            <a:off x="832919" y="1198919"/>
            <a:ext cx="10622868" cy="646331"/>
          </a:xfrm>
          <a:prstGeom prst="rect">
            <a:avLst/>
          </a:prstGeom>
          <a:noFill/>
        </p:spPr>
        <p:txBody>
          <a:bodyPr wrap="square" rtlCol="0">
            <a:spAutoFit/>
          </a:bodyPr>
          <a:lstStyle/>
          <a:p>
            <a:r>
              <a:rPr lang="en-US" b="0" i="0" dirty="0">
                <a:effectLst/>
                <a:latin typeface="Times New Roman" panose="02020603050405020304" pitchFamily="18" charset="0"/>
              </a:rPr>
              <a:t>3.3.1.1 The map window shall display the HOV lanes, the adjacent lanes of I-15 and SR 163, crossing streets</a:t>
            </a:r>
            <a:br>
              <a:rPr lang="en-US" dirty="0"/>
            </a:br>
            <a:r>
              <a:rPr lang="en-US" b="0" i="0" dirty="0">
                <a:effectLst/>
                <a:latin typeface="Times New Roman" panose="02020603050405020304" pitchFamily="18" charset="0"/>
              </a:rPr>
              <a:t>and their interchange, if any, and icons.</a:t>
            </a:r>
            <a:endParaRPr lang="en-US" dirty="0"/>
          </a:p>
        </p:txBody>
      </p:sp>
    </p:spTree>
    <p:extLst>
      <p:ext uri="{BB962C8B-B14F-4D97-AF65-F5344CB8AC3E}">
        <p14:creationId xmlns:p14="http://schemas.microsoft.com/office/powerpoint/2010/main" val="27651187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5877" y="77369"/>
            <a:ext cx="6980246" cy="792883"/>
          </a:xfrm>
        </p:spPr>
        <p:txBody>
          <a:bodyPr>
            <a:normAutofit/>
          </a:bodyPr>
          <a:lstStyle/>
          <a:p>
            <a:r>
              <a:rPr lang="en-US" dirty="0">
                <a:effectLst/>
              </a:rPr>
              <a:t>Logon Window</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29" y="140766"/>
            <a:ext cx="666090" cy="666090"/>
          </a:xfrm>
          <a:prstGeom prst="rect">
            <a:avLst/>
          </a:prstGeom>
        </p:spPr>
      </p:pic>
      <p:sp>
        <p:nvSpPr>
          <p:cNvPr id="4" name="TextBox 3">
            <a:extLst>
              <a:ext uri="{FF2B5EF4-FFF2-40B4-BE49-F238E27FC236}">
                <a16:creationId xmlns:a16="http://schemas.microsoft.com/office/drawing/2014/main" id="{4F9DC918-208D-0AC5-5605-9EFCC3E427BB}"/>
              </a:ext>
            </a:extLst>
          </p:cNvPr>
          <p:cNvSpPr txBox="1"/>
          <p:nvPr/>
        </p:nvSpPr>
        <p:spPr>
          <a:xfrm>
            <a:off x="1114814" y="1054488"/>
            <a:ext cx="2847704" cy="923330"/>
          </a:xfrm>
          <a:prstGeom prst="rect">
            <a:avLst/>
          </a:prstGeom>
          <a:noFill/>
        </p:spPr>
        <p:txBody>
          <a:bodyPr wrap="square" rtlCol="0">
            <a:spAutoFit/>
          </a:bodyPr>
          <a:lstStyle/>
          <a:p>
            <a:r>
              <a:rPr lang="en-US" b="0" i="0" dirty="0">
                <a:effectLst/>
                <a:latin typeface="Times New Roman" panose="02020603050405020304" pitchFamily="18" charset="0"/>
              </a:rPr>
              <a:t>3.3.13.1 The Logon window shall enable a user to enter a user name and password.</a:t>
            </a:r>
            <a:endParaRPr lang="en-US" dirty="0"/>
          </a:p>
        </p:txBody>
      </p:sp>
      <p:sp>
        <p:nvSpPr>
          <p:cNvPr id="7" name="TextBox 6">
            <a:extLst>
              <a:ext uri="{FF2B5EF4-FFF2-40B4-BE49-F238E27FC236}">
                <a16:creationId xmlns:a16="http://schemas.microsoft.com/office/drawing/2014/main" id="{46A8243A-E01B-3B43-412F-D7A08D872891}"/>
              </a:ext>
            </a:extLst>
          </p:cNvPr>
          <p:cNvSpPr txBox="1"/>
          <p:nvPr/>
        </p:nvSpPr>
        <p:spPr>
          <a:xfrm>
            <a:off x="4563291" y="1054488"/>
            <a:ext cx="3065417" cy="1200329"/>
          </a:xfrm>
          <a:prstGeom prst="rect">
            <a:avLst/>
          </a:prstGeom>
          <a:noFill/>
        </p:spPr>
        <p:txBody>
          <a:bodyPr wrap="square" rtlCol="0">
            <a:spAutoFit/>
          </a:bodyPr>
          <a:lstStyle/>
          <a:p>
            <a:r>
              <a:rPr lang="en-US" b="0" i="0" dirty="0">
                <a:effectLst/>
                <a:latin typeface="Times New Roman" panose="02020603050405020304" pitchFamily="18" charset="0"/>
              </a:rPr>
              <a:t>3.3.13.2 The Logon Window will indicate to the user if the user name and password were accepted.</a:t>
            </a:r>
            <a:endParaRPr lang="en-US" dirty="0"/>
          </a:p>
        </p:txBody>
      </p:sp>
      <p:sp>
        <p:nvSpPr>
          <p:cNvPr id="3" name="TextBox 2">
            <a:extLst>
              <a:ext uri="{FF2B5EF4-FFF2-40B4-BE49-F238E27FC236}">
                <a16:creationId xmlns:a16="http://schemas.microsoft.com/office/drawing/2014/main" id="{D76B23ED-6730-CA1E-4AAD-91665B78E21D}"/>
              </a:ext>
            </a:extLst>
          </p:cNvPr>
          <p:cNvSpPr txBox="1"/>
          <p:nvPr/>
        </p:nvSpPr>
        <p:spPr>
          <a:xfrm>
            <a:off x="8229481" y="1054487"/>
            <a:ext cx="3196322" cy="1200329"/>
          </a:xfrm>
          <a:prstGeom prst="rect">
            <a:avLst/>
          </a:prstGeom>
          <a:noFill/>
        </p:spPr>
        <p:txBody>
          <a:bodyPr wrap="square" rtlCol="0">
            <a:spAutoFit/>
          </a:bodyPr>
          <a:lstStyle/>
          <a:p>
            <a:r>
              <a:rPr lang="en-US" b="0" i="0" dirty="0">
                <a:effectLst/>
                <a:latin typeface="Times New Roman" panose="02020603050405020304" pitchFamily="18" charset="0"/>
              </a:rPr>
              <a:t>3.3.13.3 The Logon window shall allow the user to accept or reject command authority for the system.</a:t>
            </a:r>
            <a:endParaRPr lang="en-US" dirty="0"/>
          </a:p>
        </p:txBody>
      </p:sp>
      <p:pic>
        <p:nvPicPr>
          <p:cNvPr id="9" name="Picture 8" descr="A screenshot of a login form&#10;&#10;Description automatically generated">
            <a:extLst>
              <a:ext uri="{FF2B5EF4-FFF2-40B4-BE49-F238E27FC236}">
                <a16:creationId xmlns:a16="http://schemas.microsoft.com/office/drawing/2014/main" id="{9E3D0D24-5AF7-916B-6E69-4C56CEA637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156" y="2325735"/>
            <a:ext cx="3405931" cy="2554448"/>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6399EB11-D401-6DA2-A11A-C8DFB8FFB9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4614" y="4343143"/>
            <a:ext cx="2595319" cy="1946489"/>
          </a:xfrm>
          <a:prstGeom prst="rect">
            <a:avLst/>
          </a:prstGeom>
        </p:spPr>
      </p:pic>
      <p:pic>
        <p:nvPicPr>
          <p:cNvPr id="13" name="Picture 12" descr="A screenshot of a computer">
            <a:extLst>
              <a:ext uri="{FF2B5EF4-FFF2-40B4-BE49-F238E27FC236}">
                <a16:creationId xmlns:a16="http://schemas.microsoft.com/office/drawing/2014/main" id="{ADEE8FC4-16A8-7B93-478A-31ACD1F274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4614" y="2325735"/>
            <a:ext cx="2595320" cy="1946490"/>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250DEF31-7B12-DD38-6116-A7498DDD30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16032" y="2325735"/>
            <a:ext cx="3823220" cy="2867415"/>
          </a:xfrm>
          <a:prstGeom prst="rect">
            <a:avLst/>
          </a:prstGeom>
        </p:spPr>
      </p:pic>
    </p:spTree>
    <p:extLst>
      <p:ext uri="{BB962C8B-B14F-4D97-AF65-F5344CB8AC3E}">
        <p14:creationId xmlns:p14="http://schemas.microsoft.com/office/powerpoint/2010/main" val="27283411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5877" y="77369"/>
            <a:ext cx="6980246" cy="792883"/>
          </a:xfrm>
        </p:spPr>
        <p:txBody>
          <a:bodyPr>
            <a:normAutofit/>
          </a:bodyPr>
          <a:lstStyle/>
          <a:p>
            <a:r>
              <a:rPr lang="en-US" dirty="0">
                <a:effectLst/>
              </a:rPr>
              <a:t>User Identification Window</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29" y="140766"/>
            <a:ext cx="666090" cy="666090"/>
          </a:xfrm>
          <a:prstGeom prst="rect">
            <a:avLst/>
          </a:prstGeom>
        </p:spPr>
      </p:pic>
      <p:sp>
        <p:nvSpPr>
          <p:cNvPr id="4" name="TextBox 3">
            <a:extLst>
              <a:ext uri="{FF2B5EF4-FFF2-40B4-BE49-F238E27FC236}">
                <a16:creationId xmlns:a16="http://schemas.microsoft.com/office/drawing/2014/main" id="{4F9DC918-208D-0AC5-5605-9EFCC3E427BB}"/>
              </a:ext>
            </a:extLst>
          </p:cNvPr>
          <p:cNvSpPr txBox="1"/>
          <p:nvPr/>
        </p:nvSpPr>
        <p:spPr>
          <a:xfrm>
            <a:off x="1467445" y="806856"/>
            <a:ext cx="4355141" cy="1754326"/>
          </a:xfrm>
          <a:prstGeom prst="rect">
            <a:avLst/>
          </a:prstGeom>
          <a:noFill/>
        </p:spPr>
        <p:txBody>
          <a:bodyPr wrap="square" rtlCol="0">
            <a:spAutoFit/>
          </a:bodyPr>
          <a:lstStyle/>
          <a:p>
            <a:r>
              <a:rPr lang="en-US" b="0" i="0" dirty="0">
                <a:effectLst/>
                <a:latin typeface="Times New Roman" panose="02020603050405020304" pitchFamily="18" charset="0"/>
              </a:rPr>
              <a:t>3.3.14.1 The User Identification Window shall display the name of the user logged at this workstation, the location of the workstation, the name and location of the user with command control (the operator) and the date and time.</a:t>
            </a:r>
            <a:endParaRPr lang="en-US" dirty="0"/>
          </a:p>
        </p:txBody>
      </p:sp>
      <p:sp>
        <p:nvSpPr>
          <p:cNvPr id="7" name="TextBox 6">
            <a:extLst>
              <a:ext uri="{FF2B5EF4-FFF2-40B4-BE49-F238E27FC236}">
                <a16:creationId xmlns:a16="http://schemas.microsoft.com/office/drawing/2014/main" id="{46A8243A-E01B-3B43-412F-D7A08D872891}"/>
              </a:ext>
            </a:extLst>
          </p:cNvPr>
          <p:cNvSpPr txBox="1"/>
          <p:nvPr/>
        </p:nvSpPr>
        <p:spPr>
          <a:xfrm>
            <a:off x="6798059" y="806856"/>
            <a:ext cx="3497847" cy="646331"/>
          </a:xfrm>
          <a:prstGeom prst="rect">
            <a:avLst/>
          </a:prstGeom>
          <a:noFill/>
        </p:spPr>
        <p:txBody>
          <a:bodyPr wrap="square" rtlCol="0">
            <a:spAutoFit/>
          </a:bodyPr>
          <a:lstStyle/>
          <a:p>
            <a:r>
              <a:rPr lang="en-US" b="0" i="0" dirty="0">
                <a:effectLst/>
                <a:latin typeface="Times New Roman" panose="02020603050405020304" pitchFamily="18" charset="0"/>
              </a:rPr>
              <a:t>3.3.14.2 The User Identification Window shall always be displayed.</a:t>
            </a:r>
            <a:endParaRPr lang="en-US" dirty="0"/>
          </a:p>
        </p:txBody>
      </p:sp>
      <p:pic>
        <p:nvPicPr>
          <p:cNvPr id="8" name="Picture 7" descr="A screenshot of a computer&#10;&#10;Description automatically generated">
            <a:extLst>
              <a:ext uri="{FF2B5EF4-FFF2-40B4-BE49-F238E27FC236}">
                <a16:creationId xmlns:a16="http://schemas.microsoft.com/office/drawing/2014/main" id="{A09A9B79-BE7A-7B31-1E58-238A1D2F0F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6586" y="2858632"/>
            <a:ext cx="4572000" cy="3429000"/>
          </a:xfrm>
          <a:prstGeom prst="rect">
            <a:avLst/>
          </a:prstGeom>
        </p:spPr>
      </p:pic>
    </p:spTree>
    <p:extLst>
      <p:ext uri="{BB962C8B-B14F-4D97-AF65-F5344CB8AC3E}">
        <p14:creationId xmlns:p14="http://schemas.microsoft.com/office/powerpoint/2010/main" val="27796639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5877" y="77369"/>
            <a:ext cx="6980246" cy="792883"/>
          </a:xfrm>
        </p:spPr>
        <p:txBody>
          <a:bodyPr>
            <a:normAutofit/>
          </a:bodyPr>
          <a:lstStyle/>
          <a:p>
            <a:r>
              <a:rPr lang="en-US" dirty="0">
                <a:effectLst/>
              </a:rPr>
              <a:t>User Administration Window</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29" y="140766"/>
            <a:ext cx="666090" cy="666090"/>
          </a:xfrm>
          <a:prstGeom prst="rect">
            <a:avLst/>
          </a:prstGeom>
        </p:spPr>
      </p:pic>
      <p:sp>
        <p:nvSpPr>
          <p:cNvPr id="4" name="TextBox 3">
            <a:extLst>
              <a:ext uri="{FF2B5EF4-FFF2-40B4-BE49-F238E27FC236}">
                <a16:creationId xmlns:a16="http://schemas.microsoft.com/office/drawing/2014/main" id="{4F9DC918-208D-0AC5-5605-9EFCC3E427BB}"/>
              </a:ext>
            </a:extLst>
          </p:cNvPr>
          <p:cNvSpPr txBox="1"/>
          <p:nvPr/>
        </p:nvSpPr>
        <p:spPr>
          <a:xfrm>
            <a:off x="3639493" y="1069628"/>
            <a:ext cx="5984765" cy="1200329"/>
          </a:xfrm>
          <a:prstGeom prst="rect">
            <a:avLst/>
          </a:prstGeom>
          <a:noFill/>
        </p:spPr>
        <p:txBody>
          <a:bodyPr wrap="square" rtlCol="0">
            <a:spAutoFit/>
          </a:bodyPr>
          <a:lstStyle/>
          <a:p>
            <a:r>
              <a:rPr lang="en-US" b="0" i="0" dirty="0">
                <a:effectLst/>
                <a:latin typeface="Times New Roman" panose="02020603050405020304" pitchFamily="18" charset="0"/>
              </a:rPr>
              <a:t>3.3.15.1 The User Administration Window shall allow a properly authorized operator to enter/modify/delete user names, passwords, user security level and use display preferences.</a:t>
            </a:r>
            <a:endParaRPr lang="en-US" dirty="0"/>
          </a:p>
        </p:txBody>
      </p:sp>
      <p:pic>
        <p:nvPicPr>
          <p:cNvPr id="8" name="Picture 7" descr="A screenshot of a computer&#10;&#10;Description automatically generated">
            <a:extLst>
              <a:ext uri="{FF2B5EF4-FFF2-40B4-BE49-F238E27FC236}">
                <a16:creationId xmlns:a16="http://schemas.microsoft.com/office/drawing/2014/main" id="{F4ECC93E-4D9E-6B98-FA50-E98993249B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1180" y="2469333"/>
            <a:ext cx="4849640" cy="3637230"/>
          </a:xfrm>
          <a:prstGeom prst="rect">
            <a:avLst/>
          </a:prstGeom>
        </p:spPr>
      </p:pic>
    </p:spTree>
    <p:extLst>
      <p:ext uri="{BB962C8B-B14F-4D97-AF65-F5344CB8AC3E}">
        <p14:creationId xmlns:p14="http://schemas.microsoft.com/office/powerpoint/2010/main" val="21876741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5877" y="77369"/>
            <a:ext cx="6980246" cy="792883"/>
          </a:xfrm>
        </p:spPr>
        <p:txBody>
          <a:bodyPr>
            <a:normAutofit/>
          </a:bodyPr>
          <a:lstStyle/>
          <a:p>
            <a:r>
              <a:rPr lang="en-US" dirty="0">
                <a:effectLst/>
              </a:rPr>
              <a:t>Report Windows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29" y="140766"/>
            <a:ext cx="666090" cy="666090"/>
          </a:xfrm>
          <a:prstGeom prst="rect">
            <a:avLst/>
          </a:prstGeom>
        </p:spPr>
      </p:pic>
      <p:sp>
        <p:nvSpPr>
          <p:cNvPr id="4" name="TextBox 3">
            <a:extLst>
              <a:ext uri="{FF2B5EF4-FFF2-40B4-BE49-F238E27FC236}">
                <a16:creationId xmlns:a16="http://schemas.microsoft.com/office/drawing/2014/main" id="{4F9DC918-208D-0AC5-5605-9EFCC3E427BB}"/>
              </a:ext>
            </a:extLst>
          </p:cNvPr>
          <p:cNvSpPr txBox="1"/>
          <p:nvPr/>
        </p:nvSpPr>
        <p:spPr>
          <a:xfrm>
            <a:off x="1439077" y="986973"/>
            <a:ext cx="4789707" cy="923330"/>
          </a:xfrm>
          <a:prstGeom prst="rect">
            <a:avLst/>
          </a:prstGeom>
          <a:noFill/>
        </p:spPr>
        <p:txBody>
          <a:bodyPr wrap="square" rtlCol="0">
            <a:spAutoFit/>
          </a:bodyPr>
          <a:lstStyle/>
          <a:p>
            <a:r>
              <a:rPr lang="en-US" b="0" i="0" dirty="0">
                <a:effectLst/>
                <a:latin typeface="Times New Roman" panose="02020603050405020304" pitchFamily="18" charset="0"/>
              </a:rPr>
              <a:t>3.3.16.1 The Report Windows shall allow the user to select and view reports generated by the system.</a:t>
            </a:r>
            <a:endParaRPr lang="en-US" dirty="0"/>
          </a:p>
        </p:txBody>
      </p:sp>
      <p:sp>
        <p:nvSpPr>
          <p:cNvPr id="7" name="TextBox 6">
            <a:extLst>
              <a:ext uri="{FF2B5EF4-FFF2-40B4-BE49-F238E27FC236}">
                <a16:creationId xmlns:a16="http://schemas.microsoft.com/office/drawing/2014/main" id="{46A8243A-E01B-3B43-412F-D7A08D872891}"/>
              </a:ext>
            </a:extLst>
          </p:cNvPr>
          <p:cNvSpPr txBox="1"/>
          <p:nvPr/>
        </p:nvSpPr>
        <p:spPr>
          <a:xfrm>
            <a:off x="6665561" y="986973"/>
            <a:ext cx="4578843" cy="1200329"/>
          </a:xfrm>
          <a:prstGeom prst="rect">
            <a:avLst/>
          </a:prstGeom>
          <a:noFill/>
        </p:spPr>
        <p:txBody>
          <a:bodyPr wrap="square" rtlCol="0">
            <a:spAutoFit/>
          </a:bodyPr>
          <a:lstStyle/>
          <a:p>
            <a:r>
              <a:rPr lang="en-US" b="0" i="0" dirty="0">
                <a:effectLst/>
                <a:latin typeface="Times New Roman" panose="02020603050405020304" pitchFamily="18" charset="0"/>
              </a:rPr>
              <a:t>3.3.16.2 The Report Window shall allow the user to select the information to be included in a report format, including the time frame the report is to cover</a:t>
            </a:r>
            <a:endParaRPr lang="en-US" dirty="0"/>
          </a:p>
        </p:txBody>
      </p:sp>
      <p:pic>
        <p:nvPicPr>
          <p:cNvPr id="5" name="Picture 4" descr="A screenshot of a report&#10;&#10;Description automatically generated">
            <a:extLst>
              <a:ext uri="{FF2B5EF4-FFF2-40B4-BE49-F238E27FC236}">
                <a16:creationId xmlns:a16="http://schemas.microsoft.com/office/drawing/2014/main" id="{77087AB6-0F67-8FD7-F0A4-C4C38EC683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5219" y="2400820"/>
            <a:ext cx="5141561" cy="3856171"/>
          </a:xfrm>
          <a:prstGeom prst="rect">
            <a:avLst/>
          </a:prstGeom>
        </p:spPr>
      </p:pic>
    </p:spTree>
    <p:extLst>
      <p:ext uri="{BB962C8B-B14F-4D97-AF65-F5344CB8AC3E}">
        <p14:creationId xmlns:p14="http://schemas.microsoft.com/office/powerpoint/2010/main" val="29181319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5877" y="77369"/>
            <a:ext cx="6980246" cy="792883"/>
          </a:xfrm>
        </p:spPr>
        <p:txBody>
          <a:bodyPr>
            <a:normAutofit/>
          </a:bodyPr>
          <a:lstStyle/>
          <a:p>
            <a:r>
              <a:rPr lang="en-US" dirty="0">
                <a:effectLst/>
              </a:rPr>
              <a:t>Scenario Editor Window</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29" y="140766"/>
            <a:ext cx="666090" cy="666090"/>
          </a:xfrm>
          <a:prstGeom prst="rect">
            <a:avLst/>
          </a:prstGeom>
        </p:spPr>
      </p:pic>
      <p:sp>
        <p:nvSpPr>
          <p:cNvPr id="4" name="TextBox 3">
            <a:extLst>
              <a:ext uri="{FF2B5EF4-FFF2-40B4-BE49-F238E27FC236}">
                <a16:creationId xmlns:a16="http://schemas.microsoft.com/office/drawing/2014/main" id="{4F9DC918-208D-0AC5-5605-9EFCC3E427BB}"/>
              </a:ext>
            </a:extLst>
          </p:cNvPr>
          <p:cNvSpPr txBox="1"/>
          <p:nvPr/>
        </p:nvSpPr>
        <p:spPr>
          <a:xfrm>
            <a:off x="166829" y="1237349"/>
            <a:ext cx="4789707" cy="646331"/>
          </a:xfrm>
          <a:prstGeom prst="rect">
            <a:avLst/>
          </a:prstGeom>
          <a:noFill/>
        </p:spPr>
        <p:txBody>
          <a:bodyPr wrap="square" rtlCol="0">
            <a:spAutoFit/>
          </a:bodyPr>
          <a:lstStyle/>
          <a:p>
            <a:r>
              <a:rPr lang="en-US" b="0" i="0" dirty="0">
                <a:effectLst/>
                <a:latin typeface="Times New Roman" panose="02020603050405020304" pitchFamily="18" charset="0"/>
              </a:rPr>
              <a:t>3.3.17.1 The Scenario Editor shall provide the operator with the ability to create new scenarios.</a:t>
            </a:r>
            <a:endParaRPr lang="en-US" dirty="0"/>
          </a:p>
        </p:txBody>
      </p:sp>
      <p:sp>
        <p:nvSpPr>
          <p:cNvPr id="7" name="TextBox 6">
            <a:extLst>
              <a:ext uri="{FF2B5EF4-FFF2-40B4-BE49-F238E27FC236}">
                <a16:creationId xmlns:a16="http://schemas.microsoft.com/office/drawing/2014/main" id="{46A8243A-E01B-3B43-412F-D7A08D872891}"/>
              </a:ext>
            </a:extLst>
          </p:cNvPr>
          <p:cNvSpPr txBox="1"/>
          <p:nvPr/>
        </p:nvSpPr>
        <p:spPr>
          <a:xfrm>
            <a:off x="166829" y="2314174"/>
            <a:ext cx="4117116" cy="1477328"/>
          </a:xfrm>
          <a:prstGeom prst="rect">
            <a:avLst/>
          </a:prstGeom>
          <a:noFill/>
        </p:spPr>
        <p:txBody>
          <a:bodyPr wrap="square" rtlCol="0">
            <a:spAutoFit/>
          </a:bodyPr>
          <a:lstStyle/>
          <a:p>
            <a:pPr algn="l"/>
            <a:r>
              <a:rPr lang="en-US" b="0" i="0" dirty="0">
                <a:effectLst/>
                <a:latin typeface="Times New Roman" panose="02020603050405020304" pitchFamily="18" charset="0"/>
              </a:rPr>
              <a:t>3.3.17.2 The Scenario Editor shall provide the operator with the ability to modify existing scenarios.</a:t>
            </a:r>
            <a:endParaRPr lang="en-US" b="0" i="0" dirty="0">
              <a:effectLst/>
              <a:latin typeface="Lato" panose="020F0502020204030203" pitchFamily="34" charset="0"/>
            </a:endParaRPr>
          </a:p>
          <a:p>
            <a:br>
              <a:rPr lang="en-US" dirty="0"/>
            </a:br>
            <a:endParaRPr lang="en-US" dirty="0"/>
          </a:p>
        </p:txBody>
      </p:sp>
      <p:sp>
        <p:nvSpPr>
          <p:cNvPr id="3" name="TextBox 2">
            <a:extLst>
              <a:ext uri="{FF2B5EF4-FFF2-40B4-BE49-F238E27FC236}">
                <a16:creationId xmlns:a16="http://schemas.microsoft.com/office/drawing/2014/main" id="{14DADAFF-3A06-67B3-BCE2-4E92CAC42420}"/>
              </a:ext>
            </a:extLst>
          </p:cNvPr>
          <p:cNvSpPr txBox="1"/>
          <p:nvPr/>
        </p:nvSpPr>
        <p:spPr>
          <a:xfrm>
            <a:off x="166829" y="3438054"/>
            <a:ext cx="4046899" cy="1200329"/>
          </a:xfrm>
          <a:prstGeom prst="rect">
            <a:avLst/>
          </a:prstGeom>
          <a:noFill/>
        </p:spPr>
        <p:txBody>
          <a:bodyPr wrap="square" rtlCol="0">
            <a:spAutoFit/>
          </a:bodyPr>
          <a:lstStyle/>
          <a:p>
            <a:r>
              <a:rPr lang="en-US" b="0" i="0" dirty="0">
                <a:effectLst/>
                <a:latin typeface="Times New Roman" panose="02020603050405020304" pitchFamily="18" charset="0"/>
              </a:rPr>
              <a:t>3.3.17.3 The Scenario Editor shall provide the operator with the ability to define the state of all devices:</a:t>
            </a:r>
            <a:br>
              <a:rPr lang="en-US" dirty="0"/>
            </a:br>
            <a:r>
              <a:rPr lang="en-US" b="0" i="0" dirty="0">
                <a:effectLst/>
                <a:latin typeface="Times New Roman" panose="02020603050405020304" pitchFamily="18" charset="0"/>
              </a:rPr>
              <a:t>operational, failed, unknown.</a:t>
            </a:r>
            <a:endParaRPr lang="en-US" dirty="0"/>
          </a:p>
        </p:txBody>
      </p:sp>
      <p:sp>
        <p:nvSpPr>
          <p:cNvPr id="5" name="TextBox 4">
            <a:extLst>
              <a:ext uri="{FF2B5EF4-FFF2-40B4-BE49-F238E27FC236}">
                <a16:creationId xmlns:a16="http://schemas.microsoft.com/office/drawing/2014/main" id="{2C7746FC-20AC-3A3F-1A38-3B6EACCEA4CF}"/>
              </a:ext>
            </a:extLst>
          </p:cNvPr>
          <p:cNvSpPr txBox="1"/>
          <p:nvPr/>
        </p:nvSpPr>
        <p:spPr>
          <a:xfrm>
            <a:off x="166829" y="4888871"/>
            <a:ext cx="3780482" cy="1477328"/>
          </a:xfrm>
          <a:prstGeom prst="rect">
            <a:avLst/>
          </a:prstGeom>
          <a:noFill/>
        </p:spPr>
        <p:txBody>
          <a:bodyPr wrap="square" rtlCol="0">
            <a:spAutoFit/>
          </a:bodyPr>
          <a:lstStyle/>
          <a:p>
            <a:r>
              <a:rPr lang="en-US" b="0" i="0" dirty="0">
                <a:effectLst/>
                <a:latin typeface="Times New Roman" panose="02020603050405020304" pitchFamily="18" charset="0"/>
              </a:rPr>
              <a:t>3.3.17.4 The Scenario Editor shall provide the operator with the ability to define equipment malfunctions by an</a:t>
            </a:r>
            <a:br>
              <a:rPr lang="en-US" dirty="0"/>
            </a:br>
            <a:r>
              <a:rPr lang="en-US" b="0" i="0" dirty="0">
                <a:effectLst/>
                <a:latin typeface="Times New Roman" panose="02020603050405020304" pitchFamily="18" charset="0"/>
              </a:rPr>
              <a:t>offset time from the start of the scenario.</a:t>
            </a:r>
            <a:endParaRPr lang="en-US" dirty="0"/>
          </a:p>
        </p:txBody>
      </p:sp>
      <p:pic>
        <p:nvPicPr>
          <p:cNvPr id="9" name="Picture 8" descr="A screenshot of a computer&#10;&#10;Description automatically generated">
            <a:extLst>
              <a:ext uri="{FF2B5EF4-FFF2-40B4-BE49-F238E27FC236}">
                <a16:creationId xmlns:a16="http://schemas.microsoft.com/office/drawing/2014/main" id="{67846064-9D3F-EBA1-9BED-95A640A4B7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0153" y="1560598"/>
            <a:ext cx="5949075" cy="4461807"/>
          </a:xfrm>
          <a:prstGeom prst="rect">
            <a:avLst/>
          </a:prstGeom>
        </p:spPr>
      </p:pic>
    </p:spTree>
    <p:extLst>
      <p:ext uri="{BB962C8B-B14F-4D97-AF65-F5344CB8AC3E}">
        <p14:creationId xmlns:p14="http://schemas.microsoft.com/office/powerpoint/2010/main" val="20172159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5877" y="77369"/>
            <a:ext cx="6980246" cy="792883"/>
          </a:xfrm>
        </p:spPr>
        <p:txBody>
          <a:bodyPr>
            <a:normAutofit/>
          </a:bodyPr>
          <a:lstStyle/>
          <a:p>
            <a:r>
              <a:rPr lang="en-US" dirty="0">
                <a:effectLst/>
              </a:rPr>
              <a:t>Scenario Control Window</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29" y="140766"/>
            <a:ext cx="666090" cy="666090"/>
          </a:xfrm>
          <a:prstGeom prst="rect">
            <a:avLst/>
          </a:prstGeom>
        </p:spPr>
      </p:pic>
      <p:sp>
        <p:nvSpPr>
          <p:cNvPr id="4" name="TextBox 3">
            <a:extLst>
              <a:ext uri="{FF2B5EF4-FFF2-40B4-BE49-F238E27FC236}">
                <a16:creationId xmlns:a16="http://schemas.microsoft.com/office/drawing/2014/main" id="{4F9DC918-208D-0AC5-5605-9EFCC3E427BB}"/>
              </a:ext>
            </a:extLst>
          </p:cNvPr>
          <p:cNvSpPr txBox="1"/>
          <p:nvPr/>
        </p:nvSpPr>
        <p:spPr>
          <a:xfrm>
            <a:off x="166829" y="1263972"/>
            <a:ext cx="4789707" cy="5355312"/>
          </a:xfrm>
          <a:prstGeom prst="rect">
            <a:avLst/>
          </a:prstGeom>
          <a:noFill/>
        </p:spPr>
        <p:txBody>
          <a:bodyPr wrap="square" rtlCol="0">
            <a:spAutoFit/>
          </a:bodyPr>
          <a:lstStyle/>
          <a:p>
            <a:r>
              <a:rPr lang="en-US" b="0" i="0" dirty="0">
                <a:effectLst/>
                <a:latin typeface="Times New Roman" panose="02020603050405020304" pitchFamily="18" charset="0"/>
              </a:rPr>
              <a:t>3.3.18.1 The Scenario Control Window shall provide the training user the ability to start a scenario.</a:t>
            </a:r>
            <a:br>
              <a:rPr lang="en-US" dirty="0"/>
            </a:br>
            <a:r>
              <a:rPr lang="en-US" b="0" i="0" dirty="0">
                <a:effectLst/>
                <a:latin typeface="Times New Roman" panose="02020603050405020304" pitchFamily="18" charset="0"/>
              </a:rPr>
              <a:t>3.3.18.2 The Scenario Control Window shall provide the training user the ability to pause a scenario.</a:t>
            </a:r>
            <a:br>
              <a:rPr lang="en-US" dirty="0"/>
            </a:br>
            <a:r>
              <a:rPr lang="en-US" b="0" i="0" dirty="0">
                <a:effectLst/>
                <a:latin typeface="Times New Roman" panose="02020603050405020304" pitchFamily="18" charset="0"/>
              </a:rPr>
              <a:t>3.3.18.3 The Scenario Control Window shall provide the training user the ability to restart a scenario.</a:t>
            </a:r>
            <a:br>
              <a:rPr lang="en-US" dirty="0"/>
            </a:br>
            <a:r>
              <a:rPr lang="en-US" b="0" i="0" dirty="0">
                <a:effectLst/>
                <a:latin typeface="Times New Roman" panose="02020603050405020304" pitchFamily="18" charset="0"/>
              </a:rPr>
              <a:t>3.3.18.4 The Scenario Control Window shall provide the training user the ability to correct device malfunctions.</a:t>
            </a:r>
            <a:br>
              <a:rPr lang="en-US" dirty="0"/>
            </a:br>
            <a:r>
              <a:rPr lang="en-US" b="0" i="0" dirty="0">
                <a:effectLst/>
                <a:latin typeface="Times New Roman" panose="02020603050405020304" pitchFamily="18" charset="0"/>
              </a:rPr>
              <a:t>3.3.18.5 The Scenario Control Window shall provide the training user the ability to create device malfunctions.</a:t>
            </a:r>
            <a:br>
              <a:rPr lang="en-US" dirty="0"/>
            </a:br>
            <a:r>
              <a:rPr lang="en-US" b="0" i="0" dirty="0">
                <a:effectLst/>
                <a:latin typeface="Times New Roman" panose="02020603050405020304" pitchFamily="18" charset="0"/>
              </a:rPr>
              <a:t>3.3.18.6 The Scenario Control Window shall provide the training user the ability to see all commands issued by</a:t>
            </a:r>
            <a:br>
              <a:rPr lang="en-US" dirty="0"/>
            </a:br>
            <a:r>
              <a:rPr lang="en-US" b="0" i="0" dirty="0">
                <a:effectLst/>
                <a:latin typeface="Times New Roman" panose="02020603050405020304" pitchFamily="18" charset="0"/>
              </a:rPr>
              <a:t>the trainee user.</a:t>
            </a:r>
            <a:endParaRPr lang="en-US" dirty="0"/>
          </a:p>
        </p:txBody>
      </p:sp>
      <p:pic>
        <p:nvPicPr>
          <p:cNvPr id="5" name="Picture 4" descr="A screenshot of a computer&#10;&#10;Description automatically generated">
            <a:extLst>
              <a:ext uri="{FF2B5EF4-FFF2-40B4-BE49-F238E27FC236}">
                <a16:creationId xmlns:a16="http://schemas.microsoft.com/office/drawing/2014/main" id="{F990EDC0-6B0D-E0B6-1194-C57C9DF094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3905" y="1869540"/>
            <a:ext cx="5166511" cy="3874883"/>
          </a:xfrm>
          <a:prstGeom prst="rect">
            <a:avLst/>
          </a:prstGeom>
        </p:spPr>
      </p:pic>
    </p:spTree>
    <p:extLst>
      <p:ext uri="{BB962C8B-B14F-4D97-AF65-F5344CB8AC3E}">
        <p14:creationId xmlns:p14="http://schemas.microsoft.com/office/powerpoint/2010/main" val="37205892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2317" y="77369"/>
            <a:ext cx="6980246" cy="792883"/>
          </a:xfrm>
        </p:spPr>
        <p:txBody>
          <a:bodyPr>
            <a:normAutofit/>
          </a:bodyPr>
          <a:lstStyle/>
          <a:p>
            <a:r>
              <a:rPr lang="en-US" dirty="0">
                <a:effectLst/>
              </a:rPr>
              <a:t>Help Window</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29" y="140766"/>
            <a:ext cx="666090" cy="666090"/>
          </a:xfrm>
          <a:prstGeom prst="rect">
            <a:avLst/>
          </a:prstGeom>
        </p:spPr>
      </p:pic>
      <p:sp>
        <p:nvSpPr>
          <p:cNvPr id="4" name="TextBox 3">
            <a:extLst>
              <a:ext uri="{FF2B5EF4-FFF2-40B4-BE49-F238E27FC236}">
                <a16:creationId xmlns:a16="http://schemas.microsoft.com/office/drawing/2014/main" id="{4F9DC918-208D-0AC5-5605-9EFCC3E427BB}"/>
              </a:ext>
            </a:extLst>
          </p:cNvPr>
          <p:cNvSpPr txBox="1"/>
          <p:nvPr/>
        </p:nvSpPr>
        <p:spPr>
          <a:xfrm>
            <a:off x="3557588" y="1112368"/>
            <a:ext cx="4789707" cy="646331"/>
          </a:xfrm>
          <a:prstGeom prst="rect">
            <a:avLst/>
          </a:prstGeom>
          <a:noFill/>
        </p:spPr>
        <p:txBody>
          <a:bodyPr wrap="square" rtlCol="0">
            <a:spAutoFit/>
          </a:bodyPr>
          <a:lstStyle/>
          <a:p>
            <a:r>
              <a:rPr lang="en-US" b="0" i="0" dirty="0">
                <a:effectLst/>
                <a:latin typeface="Times New Roman" panose="02020603050405020304" pitchFamily="18" charset="0"/>
              </a:rPr>
              <a:t>3.3.19.1 The Help Window shall allow the user to request and display help information.</a:t>
            </a:r>
            <a:endParaRPr lang="en-US" dirty="0"/>
          </a:p>
        </p:txBody>
      </p:sp>
      <p:pic>
        <p:nvPicPr>
          <p:cNvPr id="5" name="Picture 4" descr="A screenshot of a computer&#10;&#10;Description automatically generated">
            <a:extLst>
              <a:ext uri="{FF2B5EF4-FFF2-40B4-BE49-F238E27FC236}">
                <a16:creationId xmlns:a16="http://schemas.microsoft.com/office/drawing/2014/main" id="{A548F899-99A0-55E8-6EBB-A3D0B97D60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9597" y="2000815"/>
            <a:ext cx="5365687" cy="4024265"/>
          </a:xfrm>
          <a:prstGeom prst="rect">
            <a:avLst/>
          </a:prstGeom>
        </p:spPr>
      </p:pic>
    </p:spTree>
    <p:extLst>
      <p:ext uri="{BB962C8B-B14F-4D97-AF65-F5344CB8AC3E}">
        <p14:creationId xmlns:p14="http://schemas.microsoft.com/office/powerpoint/2010/main" val="3332217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5877" y="77369"/>
            <a:ext cx="6980246" cy="792883"/>
          </a:xfrm>
        </p:spPr>
        <p:txBody>
          <a:bodyPr>
            <a:normAutofit/>
          </a:bodyPr>
          <a:lstStyle/>
          <a:p>
            <a:r>
              <a:rPr lang="en-US" dirty="0">
                <a:effectLst/>
              </a:rPr>
              <a:t>Field Validation</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29" y="140766"/>
            <a:ext cx="666090" cy="666090"/>
          </a:xfrm>
          <a:prstGeom prst="rect">
            <a:avLst/>
          </a:prstGeom>
        </p:spPr>
      </p:pic>
      <p:sp>
        <p:nvSpPr>
          <p:cNvPr id="4" name="TextBox 3">
            <a:extLst>
              <a:ext uri="{FF2B5EF4-FFF2-40B4-BE49-F238E27FC236}">
                <a16:creationId xmlns:a16="http://schemas.microsoft.com/office/drawing/2014/main" id="{4F9DC918-208D-0AC5-5605-9EFCC3E427BB}"/>
              </a:ext>
            </a:extLst>
          </p:cNvPr>
          <p:cNvSpPr txBox="1"/>
          <p:nvPr/>
        </p:nvSpPr>
        <p:spPr>
          <a:xfrm>
            <a:off x="970508" y="1059401"/>
            <a:ext cx="5550198" cy="923330"/>
          </a:xfrm>
          <a:prstGeom prst="rect">
            <a:avLst/>
          </a:prstGeom>
          <a:noFill/>
        </p:spPr>
        <p:txBody>
          <a:bodyPr wrap="square" rtlCol="0">
            <a:spAutoFit/>
          </a:bodyPr>
          <a:lstStyle/>
          <a:p>
            <a:r>
              <a:rPr lang="en-US" b="0" i="0" dirty="0">
                <a:effectLst/>
                <a:latin typeface="Times New Roman" panose="02020603050405020304" pitchFamily="18" charset="0"/>
              </a:rPr>
              <a:t>4.1.3.1 If a user entry must be one of several defined items, then the system shall present the user with the list</a:t>
            </a:r>
            <a:br>
              <a:rPr lang="en-US" dirty="0"/>
            </a:br>
            <a:r>
              <a:rPr lang="en-US" b="0" i="0" dirty="0">
                <a:effectLst/>
                <a:latin typeface="Times New Roman" panose="02020603050405020304" pitchFamily="18" charset="0"/>
              </a:rPr>
              <a:t>of items from which to select the entry.</a:t>
            </a:r>
            <a:endParaRPr lang="en-US" dirty="0"/>
          </a:p>
        </p:txBody>
      </p:sp>
      <p:sp>
        <p:nvSpPr>
          <p:cNvPr id="7" name="TextBox 6">
            <a:extLst>
              <a:ext uri="{FF2B5EF4-FFF2-40B4-BE49-F238E27FC236}">
                <a16:creationId xmlns:a16="http://schemas.microsoft.com/office/drawing/2014/main" id="{46A8243A-E01B-3B43-412F-D7A08D872891}"/>
              </a:ext>
            </a:extLst>
          </p:cNvPr>
          <p:cNvSpPr txBox="1"/>
          <p:nvPr/>
        </p:nvSpPr>
        <p:spPr>
          <a:xfrm>
            <a:off x="6692722" y="1059401"/>
            <a:ext cx="4271025" cy="923330"/>
          </a:xfrm>
          <a:prstGeom prst="rect">
            <a:avLst/>
          </a:prstGeom>
          <a:noFill/>
        </p:spPr>
        <p:txBody>
          <a:bodyPr wrap="square" rtlCol="0">
            <a:spAutoFit/>
          </a:bodyPr>
          <a:lstStyle/>
          <a:p>
            <a:r>
              <a:rPr lang="en-US" b="0" i="0" dirty="0">
                <a:effectLst/>
                <a:latin typeface="Times New Roman" panose="02020603050405020304" pitchFamily="18" charset="0"/>
              </a:rPr>
              <a:t>4.1.3.1.1 The form window shall be sized to display a minimum of 5 items from the selection list.</a:t>
            </a:r>
            <a:endParaRPr lang="en-US" dirty="0"/>
          </a:p>
        </p:txBody>
      </p:sp>
      <p:pic>
        <p:nvPicPr>
          <p:cNvPr id="5" name="Picture 4" descr="A screenshot of a computer&#10;&#10;Description automatically generated">
            <a:extLst>
              <a:ext uri="{FF2B5EF4-FFF2-40B4-BE49-F238E27FC236}">
                <a16:creationId xmlns:a16="http://schemas.microsoft.com/office/drawing/2014/main" id="{463B7EFD-0AA2-36C3-C6C3-3721CC5FF6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6297" y="2426183"/>
            <a:ext cx="4496554" cy="3372416"/>
          </a:xfrm>
          <a:prstGeom prst="rect">
            <a:avLst/>
          </a:prstGeom>
        </p:spPr>
      </p:pic>
    </p:spTree>
    <p:extLst>
      <p:ext uri="{BB962C8B-B14F-4D97-AF65-F5344CB8AC3E}">
        <p14:creationId xmlns:p14="http://schemas.microsoft.com/office/powerpoint/2010/main" val="3321599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effectLst/>
              </a:rPr>
              <a:t>HTI Discussion</a:t>
            </a:r>
            <a:endParaRPr lang="en-US" dirty="0"/>
          </a:p>
        </p:txBody>
      </p:sp>
      <p:sp>
        <p:nvSpPr>
          <p:cNvPr id="3" name="Content Placeholder 2"/>
          <p:cNvSpPr>
            <a:spLocks noGrp="1"/>
          </p:cNvSpPr>
          <p:nvPr>
            <p:ph idx="1"/>
          </p:nvPr>
        </p:nvSpPr>
        <p:spPr>
          <a:xfrm>
            <a:off x="603973" y="1777716"/>
            <a:ext cx="10973405" cy="4058751"/>
          </a:xfrm>
        </p:spPr>
        <p:txBody>
          <a:bodyPr>
            <a:normAutofit/>
          </a:bodyPr>
          <a:lstStyle/>
          <a:p>
            <a:r>
              <a:rPr lang="en-US" b="1" dirty="0"/>
              <a:t>Aesthetic and Minimalist Design: </a:t>
            </a:r>
            <a:r>
              <a:rPr lang="en-US" dirty="0"/>
              <a:t>The interface implements a minimalist design that features plenty of white-space, consistent font styles and sizes, and a color palette that makes the content easily readable and understandable. </a:t>
            </a:r>
          </a:p>
          <a:p>
            <a:r>
              <a:rPr lang="en-US" b="1" dirty="0"/>
              <a:t>Learnability and Memorability: </a:t>
            </a:r>
            <a:r>
              <a:rPr lang="en-US" dirty="0"/>
              <a:t>The interface does not overload the user with content and the features are intuitively placed and labeled, allowing for users to both learn and remember how to use the platform with ease.</a:t>
            </a:r>
          </a:p>
          <a:p>
            <a:r>
              <a:rPr lang="en-US" b="1" dirty="0"/>
              <a:t>Error Prevention: </a:t>
            </a:r>
            <a:r>
              <a:rPr lang="en-US" dirty="0"/>
              <a:t>In addition to the other principles, the utilization of clear/save/edit options help to limit errors when the user interacts with this interface.</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29" y="140766"/>
            <a:ext cx="666090" cy="666090"/>
          </a:xfrm>
          <a:prstGeom prst="rect">
            <a:avLst/>
          </a:prstGeom>
        </p:spPr>
      </p:pic>
    </p:spTree>
    <p:extLst>
      <p:ext uri="{BB962C8B-B14F-4D97-AF65-F5344CB8AC3E}">
        <p14:creationId xmlns:p14="http://schemas.microsoft.com/office/powerpoint/2010/main" val="104974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5877" y="140766"/>
            <a:ext cx="6980246" cy="792883"/>
          </a:xfrm>
        </p:spPr>
        <p:txBody>
          <a:bodyPr/>
          <a:lstStyle/>
          <a:p>
            <a:r>
              <a:rPr lang="en-US" dirty="0">
                <a:effectLst/>
              </a:rPr>
              <a:t>Map Window</a:t>
            </a:r>
            <a:endParaRPr lang="en-US" dirty="0"/>
          </a:p>
        </p:txBody>
      </p:sp>
      <p:sp>
        <p:nvSpPr>
          <p:cNvPr id="3" name="Content Placeholder 2"/>
          <p:cNvSpPr>
            <a:spLocks noGrp="1"/>
          </p:cNvSpPr>
          <p:nvPr>
            <p:ph idx="1"/>
          </p:nvPr>
        </p:nvSpPr>
        <p:spPr>
          <a:xfrm>
            <a:off x="474764" y="1189743"/>
            <a:ext cx="11242471" cy="1155106"/>
          </a:xfrm>
        </p:spPr>
        <p:txBody>
          <a:bodyPr>
            <a:normAutofit/>
          </a:bodyPr>
          <a:lstStyle/>
          <a:p>
            <a:pPr marL="36900" indent="0">
              <a:buNone/>
            </a:pPr>
            <a:r>
              <a:rPr lang="en-US" b="0" i="0" dirty="0">
                <a:effectLst/>
                <a:latin typeface="Times New Roman" panose="02020603050405020304" pitchFamily="18" charset="0"/>
              </a:rPr>
              <a:t>3.3.1.2 Three map windows shall be provided: one showing the entire length of the HOV lanes, one showing a detail of the south end of the HOV lanes and one showing a detail of the North end of the HOV lanes.</a:t>
            </a:r>
            <a:endParaRPr lang="en-US" i="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29" y="140766"/>
            <a:ext cx="666090" cy="66609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8646458F-F263-CD89-DAE6-5DEF9EA6CF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94788" y="2940113"/>
            <a:ext cx="3362679" cy="2522009"/>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953EB223-7AAA-1D77-07E5-28FFC14A58B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14660" y="2940115"/>
            <a:ext cx="3362678" cy="2522009"/>
          </a:xfrm>
          <a:prstGeom prst="rect">
            <a:avLst/>
          </a:prstGeom>
        </p:spPr>
      </p:pic>
      <p:pic>
        <p:nvPicPr>
          <p:cNvPr id="10" name="Picture 9" descr="A screenshot of a computer">
            <a:extLst>
              <a:ext uri="{FF2B5EF4-FFF2-40B4-BE49-F238E27FC236}">
                <a16:creationId xmlns:a16="http://schemas.microsoft.com/office/drawing/2014/main" id="{D26D73C5-FBAD-B158-9C4A-DD9BF5CF50F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838" y="2940114"/>
            <a:ext cx="3362678" cy="2522009"/>
          </a:xfrm>
          <a:prstGeom prst="rect">
            <a:avLst/>
          </a:prstGeom>
        </p:spPr>
      </p:pic>
    </p:spTree>
    <p:extLst>
      <p:ext uri="{BB962C8B-B14F-4D97-AF65-F5344CB8AC3E}">
        <p14:creationId xmlns:p14="http://schemas.microsoft.com/office/powerpoint/2010/main" val="1203031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3523" y="140766"/>
            <a:ext cx="6980246" cy="792883"/>
          </a:xfrm>
        </p:spPr>
        <p:txBody>
          <a:bodyPr/>
          <a:lstStyle/>
          <a:p>
            <a:r>
              <a:rPr lang="en-US" dirty="0">
                <a:effectLst/>
              </a:rPr>
              <a:t>Command Toolbar</a:t>
            </a:r>
            <a:endParaRPr lang="en-US" dirty="0"/>
          </a:p>
        </p:txBody>
      </p:sp>
      <p:pic>
        <p:nvPicPr>
          <p:cNvPr id="5" name="Content Placeholder 4" descr="A screenshot of a computer&#10;&#10;Description automatically generated">
            <a:extLst>
              <a:ext uri="{FF2B5EF4-FFF2-40B4-BE49-F238E27FC236}">
                <a16:creationId xmlns:a16="http://schemas.microsoft.com/office/drawing/2014/main" id="{0598F900-69D7-E7F6-87BB-58CEFB9DEA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62129" y="2619420"/>
            <a:ext cx="4667741" cy="3500805"/>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829" y="140766"/>
            <a:ext cx="666090" cy="666090"/>
          </a:xfrm>
          <a:prstGeom prst="rect">
            <a:avLst/>
          </a:prstGeom>
        </p:spPr>
      </p:pic>
      <p:sp>
        <p:nvSpPr>
          <p:cNvPr id="7" name="TextBox 6">
            <a:extLst>
              <a:ext uri="{FF2B5EF4-FFF2-40B4-BE49-F238E27FC236}">
                <a16:creationId xmlns:a16="http://schemas.microsoft.com/office/drawing/2014/main" id="{25EF7C3E-4BB8-84F3-D362-FE4647BA3098}"/>
              </a:ext>
            </a:extLst>
          </p:cNvPr>
          <p:cNvSpPr txBox="1"/>
          <p:nvPr/>
        </p:nvSpPr>
        <p:spPr>
          <a:xfrm>
            <a:off x="1141835" y="1014906"/>
            <a:ext cx="2272484" cy="1200329"/>
          </a:xfrm>
          <a:prstGeom prst="rect">
            <a:avLst/>
          </a:prstGeom>
          <a:noFill/>
        </p:spPr>
        <p:txBody>
          <a:bodyPr wrap="square" rtlCol="0">
            <a:spAutoFit/>
          </a:bodyPr>
          <a:lstStyle/>
          <a:p>
            <a:r>
              <a:rPr lang="en-US" b="0" i="0" dirty="0">
                <a:effectLst/>
                <a:latin typeface="Times New Roman" panose="02020603050405020304" pitchFamily="18" charset="0"/>
              </a:rPr>
              <a:t>3.3.2.1 The Command Toolbar shall allow a user to select a window for display.</a:t>
            </a:r>
            <a:endParaRPr lang="en-US" dirty="0"/>
          </a:p>
        </p:txBody>
      </p:sp>
      <p:sp>
        <p:nvSpPr>
          <p:cNvPr id="8" name="TextBox 7">
            <a:extLst>
              <a:ext uri="{FF2B5EF4-FFF2-40B4-BE49-F238E27FC236}">
                <a16:creationId xmlns:a16="http://schemas.microsoft.com/office/drawing/2014/main" id="{A3BE6AC3-3500-067B-88F9-9C857C2AFC46}"/>
              </a:ext>
            </a:extLst>
          </p:cNvPr>
          <p:cNvSpPr txBox="1"/>
          <p:nvPr/>
        </p:nvSpPr>
        <p:spPr>
          <a:xfrm>
            <a:off x="4428586" y="1006896"/>
            <a:ext cx="2450120" cy="923330"/>
          </a:xfrm>
          <a:prstGeom prst="rect">
            <a:avLst/>
          </a:prstGeom>
          <a:noFill/>
        </p:spPr>
        <p:txBody>
          <a:bodyPr wrap="square" rtlCol="0">
            <a:spAutoFit/>
          </a:bodyPr>
          <a:lstStyle/>
          <a:p>
            <a:r>
              <a:rPr lang="en-US" b="0" i="0" dirty="0">
                <a:effectLst/>
                <a:latin typeface="Times New Roman" panose="02020603050405020304" pitchFamily="18" charset="0"/>
              </a:rPr>
              <a:t>3.3.2.2 The Command Toolbar shall always be displayed to the user.</a:t>
            </a:r>
            <a:endParaRPr lang="en-US" dirty="0"/>
          </a:p>
        </p:txBody>
      </p:sp>
      <p:sp>
        <p:nvSpPr>
          <p:cNvPr id="9" name="TextBox 8">
            <a:extLst>
              <a:ext uri="{FF2B5EF4-FFF2-40B4-BE49-F238E27FC236}">
                <a16:creationId xmlns:a16="http://schemas.microsoft.com/office/drawing/2014/main" id="{E695F179-EDC8-F29A-DB0D-9D1BC4AF6DE0}"/>
              </a:ext>
            </a:extLst>
          </p:cNvPr>
          <p:cNvSpPr txBox="1"/>
          <p:nvPr/>
        </p:nvSpPr>
        <p:spPr>
          <a:xfrm>
            <a:off x="7357145" y="1014906"/>
            <a:ext cx="2709644" cy="923330"/>
          </a:xfrm>
          <a:prstGeom prst="rect">
            <a:avLst/>
          </a:prstGeom>
          <a:noFill/>
        </p:spPr>
        <p:txBody>
          <a:bodyPr wrap="square" rtlCol="0">
            <a:spAutoFit/>
          </a:bodyPr>
          <a:lstStyle/>
          <a:p>
            <a:r>
              <a:rPr lang="en-US" b="0" i="0" dirty="0">
                <a:effectLst/>
                <a:latin typeface="Times New Roman" panose="02020603050405020304" pitchFamily="18" charset="0"/>
              </a:rPr>
              <a:t>3.3.2.3 The Command Toolbar shall only display valid commands.</a:t>
            </a:r>
            <a:endParaRPr lang="en-US" dirty="0"/>
          </a:p>
        </p:txBody>
      </p:sp>
      <p:cxnSp>
        <p:nvCxnSpPr>
          <p:cNvPr id="11" name="Straight Arrow Connector 10">
            <a:extLst>
              <a:ext uri="{FF2B5EF4-FFF2-40B4-BE49-F238E27FC236}">
                <a16:creationId xmlns:a16="http://schemas.microsoft.com/office/drawing/2014/main" id="{A5F80063-E346-60CA-970F-78F07A810E7F}"/>
              </a:ext>
            </a:extLst>
          </p:cNvPr>
          <p:cNvCxnSpPr/>
          <p:nvPr/>
        </p:nvCxnSpPr>
        <p:spPr>
          <a:xfrm>
            <a:off x="3271706" y="1938236"/>
            <a:ext cx="679509" cy="681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995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5877" y="140766"/>
            <a:ext cx="6980246" cy="792883"/>
          </a:xfrm>
        </p:spPr>
        <p:txBody>
          <a:bodyPr/>
          <a:lstStyle/>
          <a:p>
            <a:r>
              <a:rPr lang="en-US" dirty="0">
                <a:effectLst/>
              </a:rPr>
              <a:t>Device Control Window</a:t>
            </a:r>
            <a:endParaRPr lang="en-US" dirty="0"/>
          </a:p>
        </p:txBody>
      </p:sp>
      <p:sp>
        <p:nvSpPr>
          <p:cNvPr id="3" name="Content Placeholder 2"/>
          <p:cNvSpPr>
            <a:spLocks noGrp="1"/>
          </p:cNvSpPr>
          <p:nvPr>
            <p:ph idx="1"/>
          </p:nvPr>
        </p:nvSpPr>
        <p:spPr>
          <a:xfrm>
            <a:off x="166829" y="1147071"/>
            <a:ext cx="4531920" cy="1176033"/>
          </a:xfrm>
        </p:spPr>
        <p:txBody>
          <a:bodyPr>
            <a:noAutofit/>
          </a:bodyPr>
          <a:lstStyle/>
          <a:p>
            <a:pPr marL="36900" indent="0">
              <a:buNone/>
            </a:pPr>
            <a:r>
              <a:rPr lang="en-US" sz="1800" b="0" i="0" dirty="0">
                <a:effectLst/>
                <a:latin typeface="Times New Roman" panose="02020603050405020304" pitchFamily="18" charset="0"/>
              </a:rPr>
              <a:t>3.3.3.1.1 The device control window shall display a three level menu allowing the operator to select the device</a:t>
            </a:r>
            <a:br>
              <a:rPr lang="en-US" sz="1800" dirty="0"/>
            </a:br>
            <a:r>
              <a:rPr lang="en-US" sz="1800" b="0" i="0" dirty="0">
                <a:effectLst/>
                <a:latin typeface="Times New Roman" panose="02020603050405020304" pitchFamily="18" charset="0"/>
              </a:rPr>
              <a:t>to be commanded.</a:t>
            </a:r>
            <a:endParaRPr lang="en-US" sz="1800" i="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29" y="140766"/>
            <a:ext cx="666090" cy="666090"/>
          </a:xfrm>
          <a:prstGeom prst="rect">
            <a:avLst/>
          </a:prstGeom>
        </p:spPr>
      </p:pic>
      <p:pic>
        <p:nvPicPr>
          <p:cNvPr id="11" name="Picture 10" descr="A screenshot of a computer">
            <a:extLst>
              <a:ext uri="{FF2B5EF4-FFF2-40B4-BE49-F238E27FC236}">
                <a16:creationId xmlns:a16="http://schemas.microsoft.com/office/drawing/2014/main" id="{8BA95194-AE69-6344-9882-8CB8FD38EE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9177" y="1899527"/>
            <a:ext cx="5624867" cy="4218650"/>
          </a:xfrm>
          <a:prstGeom prst="rect">
            <a:avLst/>
          </a:prstGeom>
        </p:spPr>
      </p:pic>
      <p:cxnSp>
        <p:nvCxnSpPr>
          <p:cNvPr id="15" name="Straight Arrow Connector 14">
            <a:extLst>
              <a:ext uri="{FF2B5EF4-FFF2-40B4-BE49-F238E27FC236}">
                <a16:creationId xmlns:a16="http://schemas.microsoft.com/office/drawing/2014/main" id="{CB35B103-0D1F-8AE9-8C73-B7FBED9083A2}"/>
              </a:ext>
            </a:extLst>
          </p:cNvPr>
          <p:cNvCxnSpPr>
            <a:cxnSpLocks/>
          </p:cNvCxnSpPr>
          <p:nvPr/>
        </p:nvCxnSpPr>
        <p:spPr>
          <a:xfrm>
            <a:off x="2190939" y="1926687"/>
            <a:ext cx="1530035" cy="879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4DA889F-18C2-E030-FDB0-01C8F46CD8DE}"/>
              </a:ext>
            </a:extLst>
          </p:cNvPr>
          <p:cNvSpPr txBox="1"/>
          <p:nvPr/>
        </p:nvSpPr>
        <p:spPr>
          <a:xfrm>
            <a:off x="8790915" y="1147071"/>
            <a:ext cx="2951430" cy="1200329"/>
          </a:xfrm>
          <a:prstGeom prst="rect">
            <a:avLst/>
          </a:prstGeom>
          <a:noFill/>
        </p:spPr>
        <p:txBody>
          <a:bodyPr wrap="square" rtlCol="0">
            <a:spAutoFit/>
          </a:bodyPr>
          <a:lstStyle/>
          <a:p>
            <a:r>
              <a:rPr lang="en-US" b="0" i="0" dirty="0">
                <a:effectLst/>
                <a:latin typeface="Times New Roman" panose="02020603050405020304" pitchFamily="18" charset="0"/>
              </a:rPr>
              <a:t>3.3.3.1.1.1 The first level shall be the device type selection: CMS, draw light, gate, pop-up, etc.</a:t>
            </a:r>
            <a:endParaRPr lang="en-US" dirty="0"/>
          </a:p>
        </p:txBody>
      </p:sp>
      <p:sp>
        <p:nvSpPr>
          <p:cNvPr id="22" name="TextBox 21">
            <a:extLst>
              <a:ext uri="{FF2B5EF4-FFF2-40B4-BE49-F238E27FC236}">
                <a16:creationId xmlns:a16="http://schemas.microsoft.com/office/drawing/2014/main" id="{D5B533CD-6356-F6EC-F441-941A59A79E65}"/>
              </a:ext>
            </a:extLst>
          </p:cNvPr>
          <p:cNvSpPr txBox="1"/>
          <p:nvPr/>
        </p:nvSpPr>
        <p:spPr>
          <a:xfrm>
            <a:off x="8802490" y="2690336"/>
            <a:ext cx="2453489" cy="1477328"/>
          </a:xfrm>
          <a:prstGeom prst="rect">
            <a:avLst/>
          </a:prstGeom>
          <a:noFill/>
        </p:spPr>
        <p:txBody>
          <a:bodyPr wrap="square" rtlCol="0">
            <a:spAutoFit/>
          </a:bodyPr>
          <a:lstStyle/>
          <a:p>
            <a:r>
              <a:rPr lang="en-US" b="0" i="0" dirty="0">
                <a:effectLst/>
                <a:latin typeface="Times New Roman" panose="02020603050405020304" pitchFamily="18" charset="0"/>
              </a:rPr>
              <a:t>3.3.3.1.1.2 The second level shall be a list of specific devices of that type that are available to be commanded.</a:t>
            </a:r>
            <a:endParaRPr lang="en-US" dirty="0"/>
          </a:p>
        </p:txBody>
      </p:sp>
      <p:sp>
        <p:nvSpPr>
          <p:cNvPr id="23" name="TextBox 22">
            <a:extLst>
              <a:ext uri="{FF2B5EF4-FFF2-40B4-BE49-F238E27FC236}">
                <a16:creationId xmlns:a16="http://schemas.microsoft.com/office/drawing/2014/main" id="{7403CC56-E2B4-7CF9-F9A9-F32C127A91AB}"/>
              </a:ext>
            </a:extLst>
          </p:cNvPr>
          <p:cNvSpPr txBox="1"/>
          <p:nvPr/>
        </p:nvSpPr>
        <p:spPr>
          <a:xfrm>
            <a:off x="8802490" y="4510600"/>
            <a:ext cx="2254313" cy="1477328"/>
          </a:xfrm>
          <a:prstGeom prst="rect">
            <a:avLst/>
          </a:prstGeom>
          <a:noFill/>
        </p:spPr>
        <p:txBody>
          <a:bodyPr wrap="square" rtlCol="0">
            <a:spAutoFit/>
          </a:bodyPr>
          <a:lstStyle/>
          <a:p>
            <a:r>
              <a:rPr lang="en-US" b="0" i="0" dirty="0">
                <a:effectLst/>
                <a:latin typeface="Times New Roman" panose="02020603050405020304" pitchFamily="18" charset="0"/>
              </a:rPr>
              <a:t>3.3.3.1.1.3 The third level shall be a list of available commands (if any) for the selected device.</a:t>
            </a:r>
            <a:endParaRPr lang="en-US" dirty="0"/>
          </a:p>
        </p:txBody>
      </p:sp>
    </p:spTree>
    <p:extLst>
      <p:ext uri="{BB962C8B-B14F-4D97-AF65-F5344CB8AC3E}">
        <p14:creationId xmlns:p14="http://schemas.microsoft.com/office/powerpoint/2010/main" val="452706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5877" y="140766"/>
            <a:ext cx="6980246" cy="792883"/>
          </a:xfrm>
        </p:spPr>
        <p:txBody>
          <a:bodyPr/>
          <a:lstStyle/>
          <a:p>
            <a:r>
              <a:rPr lang="en-US" dirty="0">
                <a:effectLst/>
              </a:rPr>
              <a:t>Device Control Window</a:t>
            </a:r>
            <a:endParaRPr lang="en-US" dirty="0"/>
          </a:p>
        </p:txBody>
      </p:sp>
      <p:sp>
        <p:nvSpPr>
          <p:cNvPr id="3" name="Content Placeholder 2"/>
          <p:cNvSpPr>
            <a:spLocks noGrp="1"/>
          </p:cNvSpPr>
          <p:nvPr>
            <p:ph idx="1"/>
          </p:nvPr>
        </p:nvSpPr>
        <p:spPr>
          <a:xfrm>
            <a:off x="474764" y="1189743"/>
            <a:ext cx="2721109" cy="2495017"/>
          </a:xfrm>
        </p:spPr>
        <p:txBody>
          <a:bodyPr>
            <a:noAutofit/>
          </a:bodyPr>
          <a:lstStyle/>
          <a:p>
            <a:pPr marL="36900" indent="0">
              <a:buNone/>
            </a:pPr>
            <a:r>
              <a:rPr lang="en-US" sz="1800" b="0" i="0" dirty="0">
                <a:effectLst/>
                <a:latin typeface="Times New Roman" panose="02020603050405020304" pitchFamily="18" charset="0"/>
              </a:rPr>
              <a:t>3.3.3.1.2 Once the device type, device and command have been selected via the menu system the operator shall be presented with a form for the completion of any parameters for the command.</a:t>
            </a:r>
            <a:endParaRPr lang="en-US" sz="1800" i="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29" y="140766"/>
            <a:ext cx="666090" cy="66609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0D9486E6-23D3-883A-A3BE-E49A618074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7958" y="2248293"/>
            <a:ext cx="5442408" cy="4081806"/>
          </a:xfrm>
          <a:prstGeom prst="rect">
            <a:avLst/>
          </a:prstGeom>
        </p:spPr>
      </p:pic>
      <p:sp>
        <p:nvSpPr>
          <p:cNvPr id="9" name="TextBox 8">
            <a:extLst>
              <a:ext uri="{FF2B5EF4-FFF2-40B4-BE49-F238E27FC236}">
                <a16:creationId xmlns:a16="http://schemas.microsoft.com/office/drawing/2014/main" id="{3CC9BA6F-DBF9-B2A8-757E-5F5DAE86AD08}"/>
              </a:ext>
            </a:extLst>
          </p:cNvPr>
          <p:cNvSpPr txBox="1"/>
          <p:nvPr/>
        </p:nvSpPr>
        <p:spPr>
          <a:xfrm>
            <a:off x="3653368" y="1178312"/>
            <a:ext cx="4671588" cy="923330"/>
          </a:xfrm>
          <a:prstGeom prst="rect">
            <a:avLst/>
          </a:prstGeom>
          <a:noFill/>
        </p:spPr>
        <p:txBody>
          <a:bodyPr wrap="square" rtlCol="0">
            <a:spAutoFit/>
          </a:bodyPr>
          <a:lstStyle/>
          <a:p>
            <a:r>
              <a:rPr lang="en-US" b="0" i="0" dirty="0">
                <a:effectLst/>
                <a:latin typeface="Times New Roman" panose="02020603050405020304" pitchFamily="18" charset="0"/>
              </a:rPr>
              <a:t>3.3.3.1.3 The device command completion form shall have a button labeled “Perform Action” to allow the operator to execute the command.</a:t>
            </a:r>
            <a:endParaRPr lang="en-US" dirty="0"/>
          </a:p>
        </p:txBody>
      </p:sp>
      <p:sp>
        <p:nvSpPr>
          <p:cNvPr id="11" name="TextBox 10">
            <a:extLst>
              <a:ext uri="{FF2B5EF4-FFF2-40B4-BE49-F238E27FC236}">
                <a16:creationId xmlns:a16="http://schemas.microsoft.com/office/drawing/2014/main" id="{D334D938-4596-821B-FBEA-44FEF28938AB}"/>
              </a:ext>
            </a:extLst>
          </p:cNvPr>
          <p:cNvSpPr txBox="1"/>
          <p:nvPr/>
        </p:nvSpPr>
        <p:spPr>
          <a:xfrm>
            <a:off x="9167861" y="1159758"/>
            <a:ext cx="2344847" cy="2107194"/>
          </a:xfrm>
          <a:prstGeom prst="rect">
            <a:avLst/>
          </a:prstGeom>
          <a:noFill/>
        </p:spPr>
        <p:txBody>
          <a:bodyPr wrap="square" rtlCol="0">
            <a:spAutoFit/>
          </a:bodyPr>
          <a:lstStyle/>
          <a:p>
            <a:r>
              <a:rPr lang="en-US" b="0" i="0" dirty="0">
                <a:effectLst/>
                <a:latin typeface="Times New Roman" panose="02020603050405020304" pitchFamily="18" charset="0"/>
              </a:rPr>
              <a:t>3.3.3.1.3.1 The “Perform Action” button shall be grayed out and </a:t>
            </a:r>
            <a:r>
              <a:rPr lang="en-US" b="0" i="0" dirty="0" err="1">
                <a:effectLst/>
                <a:latin typeface="Times New Roman" panose="02020603050405020304" pitchFamily="18" charset="0"/>
              </a:rPr>
              <a:t>unselectable</a:t>
            </a:r>
            <a:r>
              <a:rPr lang="en-US" b="0" i="0" dirty="0">
                <a:effectLst/>
                <a:latin typeface="Times New Roman" panose="02020603050405020304" pitchFamily="18" charset="0"/>
              </a:rPr>
              <a:t> until the device command form</a:t>
            </a:r>
            <a:br>
              <a:rPr lang="en-US" dirty="0"/>
            </a:br>
            <a:r>
              <a:rPr lang="en-US" b="0" i="0" dirty="0">
                <a:effectLst/>
                <a:latin typeface="Times New Roman" panose="02020603050405020304" pitchFamily="18" charset="0"/>
              </a:rPr>
              <a:t>has been filled out.</a:t>
            </a:r>
            <a:endParaRPr lang="en-US" dirty="0"/>
          </a:p>
        </p:txBody>
      </p:sp>
      <p:sp>
        <p:nvSpPr>
          <p:cNvPr id="12" name="TextBox 11">
            <a:extLst>
              <a:ext uri="{FF2B5EF4-FFF2-40B4-BE49-F238E27FC236}">
                <a16:creationId xmlns:a16="http://schemas.microsoft.com/office/drawing/2014/main" id="{0F7DC28F-1E0D-B43A-2148-00EB755CFBC9}"/>
              </a:ext>
            </a:extLst>
          </p:cNvPr>
          <p:cNvSpPr txBox="1"/>
          <p:nvPr/>
        </p:nvSpPr>
        <p:spPr>
          <a:xfrm>
            <a:off x="9217654" y="3384105"/>
            <a:ext cx="2245259" cy="1200329"/>
          </a:xfrm>
          <a:prstGeom prst="rect">
            <a:avLst/>
          </a:prstGeom>
          <a:noFill/>
        </p:spPr>
        <p:txBody>
          <a:bodyPr wrap="square" rtlCol="0">
            <a:spAutoFit/>
          </a:bodyPr>
          <a:lstStyle/>
          <a:p>
            <a:r>
              <a:rPr lang="en-US" b="0" i="0" dirty="0">
                <a:effectLst/>
                <a:latin typeface="Times New Roman" panose="02020603050405020304" pitchFamily="18" charset="0"/>
              </a:rPr>
              <a:t>3.3.3.1.3.2 The “Perform Action” button shall log the command submittal.</a:t>
            </a:r>
            <a:endParaRPr lang="en-US" dirty="0"/>
          </a:p>
        </p:txBody>
      </p:sp>
      <p:sp>
        <p:nvSpPr>
          <p:cNvPr id="13" name="TextBox 12">
            <a:extLst>
              <a:ext uri="{FF2B5EF4-FFF2-40B4-BE49-F238E27FC236}">
                <a16:creationId xmlns:a16="http://schemas.microsoft.com/office/drawing/2014/main" id="{7D39CF3C-31D5-0000-8A4E-7978453C7F43}"/>
              </a:ext>
            </a:extLst>
          </p:cNvPr>
          <p:cNvSpPr txBox="1"/>
          <p:nvPr/>
        </p:nvSpPr>
        <p:spPr>
          <a:xfrm>
            <a:off x="8936360" y="4791377"/>
            <a:ext cx="3068535" cy="1754326"/>
          </a:xfrm>
          <a:prstGeom prst="rect">
            <a:avLst/>
          </a:prstGeom>
          <a:noFill/>
        </p:spPr>
        <p:txBody>
          <a:bodyPr wrap="square" rtlCol="0">
            <a:spAutoFit/>
          </a:bodyPr>
          <a:lstStyle/>
          <a:p>
            <a:r>
              <a:rPr lang="en-US" b="0" i="0" dirty="0">
                <a:effectLst/>
                <a:latin typeface="Times New Roman" panose="02020603050405020304" pitchFamily="18" charset="0"/>
              </a:rPr>
              <a:t>3.3.3.1.4 The device command completion form shall have a button labeled “Cancel Command” to allow the</a:t>
            </a:r>
            <a:br>
              <a:rPr lang="en-US" dirty="0"/>
            </a:br>
            <a:r>
              <a:rPr lang="en-US" b="0" i="0" dirty="0">
                <a:effectLst/>
                <a:latin typeface="Times New Roman" panose="02020603050405020304" pitchFamily="18" charset="0"/>
              </a:rPr>
              <a:t>operator to stop the completion of the command.</a:t>
            </a:r>
            <a:endParaRPr lang="en-US" dirty="0"/>
          </a:p>
        </p:txBody>
      </p:sp>
      <p:cxnSp>
        <p:nvCxnSpPr>
          <p:cNvPr id="15" name="Straight Arrow Connector 14">
            <a:extLst>
              <a:ext uri="{FF2B5EF4-FFF2-40B4-BE49-F238E27FC236}">
                <a16:creationId xmlns:a16="http://schemas.microsoft.com/office/drawing/2014/main" id="{2BE1A570-6E64-8A20-05D6-68B5F19FEAE6}"/>
              </a:ext>
            </a:extLst>
          </p:cNvPr>
          <p:cNvCxnSpPr/>
          <p:nvPr/>
        </p:nvCxnSpPr>
        <p:spPr>
          <a:xfrm flipH="1" flipV="1">
            <a:off x="6672404" y="5585988"/>
            <a:ext cx="2263956" cy="2534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C28484B-66BA-8B09-7A90-6F79F1B85259}"/>
              </a:ext>
            </a:extLst>
          </p:cNvPr>
          <p:cNvCxnSpPr>
            <a:cxnSpLocks/>
          </p:cNvCxnSpPr>
          <p:nvPr/>
        </p:nvCxnSpPr>
        <p:spPr>
          <a:xfrm>
            <a:off x="7188451" y="2083439"/>
            <a:ext cx="0" cy="2117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3805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5877" y="140766"/>
            <a:ext cx="6980246" cy="792883"/>
          </a:xfrm>
        </p:spPr>
        <p:txBody>
          <a:bodyPr/>
          <a:lstStyle/>
          <a:p>
            <a:r>
              <a:rPr lang="en-US" dirty="0">
                <a:effectLst/>
              </a:rPr>
              <a:t>Device Control Window</a:t>
            </a:r>
            <a:endParaRPr lang="en-US" dirty="0"/>
          </a:p>
        </p:txBody>
      </p:sp>
      <p:sp>
        <p:nvSpPr>
          <p:cNvPr id="3" name="Content Placeholder 2"/>
          <p:cNvSpPr>
            <a:spLocks noGrp="1"/>
          </p:cNvSpPr>
          <p:nvPr>
            <p:ph idx="1"/>
          </p:nvPr>
        </p:nvSpPr>
        <p:spPr>
          <a:xfrm>
            <a:off x="474764" y="1189743"/>
            <a:ext cx="11242471" cy="1155106"/>
          </a:xfrm>
        </p:spPr>
        <p:txBody>
          <a:bodyPr>
            <a:normAutofit/>
          </a:bodyPr>
          <a:lstStyle/>
          <a:p>
            <a:pPr marL="36900" indent="0">
              <a:buNone/>
            </a:pPr>
            <a:r>
              <a:rPr lang="en-US" b="0" i="0" dirty="0">
                <a:effectLst/>
                <a:latin typeface="Times New Roman" panose="02020603050405020304" pitchFamily="18" charset="0"/>
              </a:rPr>
              <a:t>3.3.3.2 Confirmation Dialog</a:t>
            </a:r>
            <a:endParaRPr lang="en-US" i="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29" y="140766"/>
            <a:ext cx="666090" cy="66609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9B341213-3D31-51DB-4036-DE94B2BB2E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3439" y="1881051"/>
            <a:ext cx="5405120" cy="4053840"/>
          </a:xfrm>
          <a:prstGeom prst="rect">
            <a:avLst/>
          </a:prstGeom>
        </p:spPr>
      </p:pic>
    </p:spTree>
    <p:extLst>
      <p:ext uri="{BB962C8B-B14F-4D97-AF65-F5344CB8AC3E}">
        <p14:creationId xmlns:p14="http://schemas.microsoft.com/office/powerpoint/2010/main" val="1447218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5877" y="140766"/>
            <a:ext cx="6980246" cy="792883"/>
          </a:xfrm>
        </p:spPr>
        <p:txBody>
          <a:bodyPr/>
          <a:lstStyle/>
          <a:p>
            <a:r>
              <a:rPr lang="en-US" dirty="0">
                <a:effectLst/>
              </a:rPr>
              <a:t>Device Control Window</a:t>
            </a:r>
            <a:endParaRPr lang="en-US" dirty="0"/>
          </a:p>
        </p:txBody>
      </p:sp>
      <p:sp>
        <p:nvSpPr>
          <p:cNvPr id="3" name="Content Placeholder 2"/>
          <p:cNvSpPr>
            <a:spLocks noGrp="1"/>
          </p:cNvSpPr>
          <p:nvPr>
            <p:ph idx="1"/>
          </p:nvPr>
        </p:nvSpPr>
        <p:spPr>
          <a:xfrm>
            <a:off x="248426" y="1062950"/>
            <a:ext cx="3771311" cy="1155106"/>
          </a:xfrm>
        </p:spPr>
        <p:txBody>
          <a:bodyPr>
            <a:normAutofit fontScale="92500" lnSpcReduction="10000"/>
          </a:bodyPr>
          <a:lstStyle/>
          <a:p>
            <a:pPr marL="36900" indent="0">
              <a:buNone/>
            </a:pPr>
            <a:r>
              <a:rPr lang="en-US" b="0" i="0" dirty="0">
                <a:effectLst/>
                <a:latin typeface="Times New Roman" panose="02020603050405020304" pitchFamily="18" charset="0"/>
              </a:rPr>
              <a:t>3.3.3.2.1 Any device control action that involves human safety shall use a </a:t>
            </a:r>
            <a:r>
              <a:rPr lang="en-US" sz="1900" b="0" i="0" dirty="0">
                <a:effectLst/>
                <a:latin typeface="Times New Roman" panose="02020603050405020304" pitchFamily="18" charset="0"/>
              </a:rPr>
              <a:t>confirmation</a:t>
            </a:r>
            <a:r>
              <a:rPr lang="en-US" b="0" i="0" dirty="0">
                <a:effectLst/>
                <a:latin typeface="Times New Roman" panose="02020603050405020304" pitchFamily="18" charset="0"/>
              </a:rPr>
              <a:t> dialog to validate the</a:t>
            </a:r>
            <a:br>
              <a:rPr lang="en-US" dirty="0"/>
            </a:br>
            <a:r>
              <a:rPr lang="en-US" b="0" i="0" dirty="0">
                <a:effectLst/>
                <a:latin typeface="Times New Roman" panose="02020603050405020304" pitchFamily="18" charset="0"/>
              </a:rPr>
              <a:t>action.</a:t>
            </a:r>
            <a:endParaRPr lang="en-US" i="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29" y="140766"/>
            <a:ext cx="666090" cy="66609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CCF9BA9A-839B-1110-BE05-816CC3E376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2227" y="2344849"/>
            <a:ext cx="5018202" cy="3763652"/>
          </a:xfrm>
          <a:prstGeom prst="rect">
            <a:avLst/>
          </a:prstGeom>
        </p:spPr>
      </p:pic>
      <p:sp>
        <p:nvSpPr>
          <p:cNvPr id="9" name="TextBox 8">
            <a:extLst>
              <a:ext uri="{FF2B5EF4-FFF2-40B4-BE49-F238E27FC236}">
                <a16:creationId xmlns:a16="http://schemas.microsoft.com/office/drawing/2014/main" id="{5B55C4EB-8124-318A-B409-090405E2FBFA}"/>
              </a:ext>
            </a:extLst>
          </p:cNvPr>
          <p:cNvSpPr txBox="1"/>
          <p:nvPr/>
        </p:nvSpPr>
        <p:spPr>
          <a:xfrm>
            <a:off x="4187452" y="1033453"/>
            <a:ext cx="3817096" cy="1211591"/>
          </a:xfrm>
          <a:prstGeom prst="rect">
            <a:avLst/>
          </a:prstGeom>
          <a:noFill/>
        </p:spPr>
        <p:txBody>
          <a:bodyPr wrap="square" rtlCol="0">
            <a:spAutoFit/>
          </a:bodyPr>
          <a:lstStyle/>
          <a:p>
            <a:r>
              <a:rPr lang="en-US" b="0" i="0" dirty="0">
                <a:effectLst/>
                <a:latin typeface="Times New Roman" panose="02020603050405020304" pitchFamily="18" charset="0"/>
              </a:rPr>
              <a:t>3.3.3.2.1.1 All device actions defined in the detailed design shall be classified as either involving human safety</a:t>
            </a:r>
            <a:br>
              <a:rPr lang="en-US" dirty="0"/>
            </a:br>
            <a:r>
              <a:rPr lang="en-US" b="0" i="0" dirty="0">
                <a:effectLst/>
                <a:latin typeface="Times New Roman" panose="02020603050405020304" pitchFamily="18" charset="0"/>
              </a:rPr>
              <a:t>or not involving human safety.</a:t>
            </a:r>
            <a:endParaRPr lang="en-US" dirty="0"/>
          </a:p>
        </p:txBody>
      </p:sp>
      <p:sp>
        <p:nvSpPr>
          <p:cNvPr id="11" name="TextBox 10">
            <a:extLst>
              <a:ext uri="{FF2B5EF4-FFF2-40B4-BE49-F238E27FC236}">
                <a16:creationId xmlns:a16="http://schemas.microsoft.com/office/drawing/2014/main" id="{65EA9559-31F0-C53A-3D94-AF129470FE70}"/>
              </a:ext>
            </a:extLst>
          </p:cNvPr>
          <p:cNvSpPr txBox="1"/>
          <p:nvPr/>
        </p:nvSpPr>
        <p:spPr>
          <a:xfrm>
            <a:off x="8555525" y="1186004"/>
            <a:ext cx="2833734" cy="1200329"/>
          </a:xfrm>
          <a:prstGeom prst="rect">
            <a:avLst/>
          </a:prstGeom>
          <a:noFill/>
        </p:spPr>
        <p:txBody>
          <a:bodyPr wrap="square" rtlCol="0">
            <a:spAutoFit/>
          </a:bodyPr>
          <a:lstStyle/>
          <a:p>
            <a:r>
              <a:rPr lang="en-US" b="0" i="0" dirty="0">
                <a:effectLst/>
                <a:latin typeface="Times New Roman" panose="02020603050405020304" pitchFamily="18" charset="0"/>
              </a:rPr>
              <a:t>3.3.3.2.1.2 The default classification shall be that the device action involves human safety.</a:t>
            </a:r>
            <a:endParaRPr lang="en-US" dirty="0"/>
          </a:p>
        </p:txBody>
      </p:sp>
      <p:sp>
        <p:nvSpPr>
          <p:cNvPr id="12" name="TextBox 11">
            <a:extLst>
              <a:ext uri="{FF2B5EF4-FFF2-40B4-BE49-F238E27FC236}">
                <a16:creationId xmlns:a16="http://schemas.microsoft.com/office/drawing/2014/main" id="{DF725936-B6E6-1DEC-D39A-14A0A919A502}"/>
              </a:ext>
            </a:extLst>
          </p:cNvPr>
          <p:cNvSpPr txBox="1"/>
          <p:nvPr/>
        </p:nvSpPr>
        <p:spPr>
          <a:xfrm>
            <a:off x="8646059" y="2589291"/>
            <a:ext cx="2743200" cy="1200329"/>
          </a:xfrm>
          <a:prstGeom prst="rect">
            <a:avLst/>
          </a:prstGeom>
          <a:noFill/>
        </p:spPr>
        <p:txBody>
          <a:bodyPr wrap="square" rtlCol="0">
            <a:spAutoFit/>
          </a:bodyPr>
          <a:lstStyle/>
          <a:p>
            <a:r>
              <a:rPr lang="en-US" b="0" i="0" dirty="0">
                <a:effectLst/>
                <a:latin typeface="Times New Roman" panose="02020603050405020304" pitchFamily="18" charset="0"/>
              </a:rPr>
              <a:t>3.3.3.2.2 The required validation method (if any) shall be displayed with the confirmation dialog.</a:t>
            </a:r>
            <a:endParaRPr lang="en-US" dirty="0"/>
          </a:p>
        </p:txBody>
      </p:sp>
      <p:sp>
        <p:nvSpPr>
          <p:cNvPr id="13" name="TextBox 12">
            <a:extLst>
              <a:ext uri="{FF2B5EF4-FFF2-40B4-BE49-F238E27FC236}">
                <a16:creationId xmlns:a16="http://schemas.microsoft.com/office/drawing/2014/main" id="{7B0AFD6B-6DA1-A432-16D7-5E391C16151C}"/>
              </a:ext>
            </a:extLst>
          </p:cNvPr>
          <p:cNvSpPr txBox="1"/>
          <p:nvPr/>
        </p:nvSpPr>
        <p:spPr>
          <a:xfrm>
            <a:off x="8646059" y="4065006"/>
            <a:ext cx="2987644" cy="1200329"/>
          </a:xfrm>
          <a:prstGeom prst="rect">
            <a:avLst/>
          </a:prstGeom>
          <a:noFill/>
        </p:spPr>
        <p:txBody>
          <a:bodyPr wrap="square" rtlCol="0">
            <a:spAutoFit/>
          </a:bodyPr>
          <a:lstStyle/>
          <a:p>
            <a:r>
              <a:rPr lang="en-US" b="0" i="0" dirty="0">
                <a:effectLst/>
                <a:latin typeface="Times New Roman" panose="02020603050405020304" pitchFamily="18" charset="0"/>
              </a:rPr>
              <a:t>3.3.3.2.3 The confirmation dialog shall specify the action and prompt the user for a YES or NO to continue.</a:t>
            </a:r>
            <a:endParaRPr lang="en-US" dirty="0"/>
          </a:p>
        </p:txBody>
      </p:sp>
      <p:sp>
        <p:nvSpPr>
          <p:cNvPr id="14" name="TextBox 13">
            <a:extLst>
              <a:ext uri="{FF2B5EF4-FFF2-40B4-BE49-F238E27FC236}">
                <a16:creationId xmlns:a16="http://schemas.microsoft.com/office/drawing/2014/main" id="{B4124D8B-8B52-ED3D-6E73-ED0C00C4E407}"/>
              </a:ext>
            </a:extLst>
          </p:cNvPr>
          <p:cNvSpPr txBox="1"/>
          <p:nvPr/>
        </p:nvSpPr>
        <p:spPr>
          <a:xfrm>
            <a:off x="8646059" y="5540721"/>
            <a:ext cx="3186820" cy="646331"/>
          </a:xfrm>
          <a:prstGeom prst="rect">
            <a:avLst/>
          </a:prstGeom>
          <a:noFill/>
        </p:spPr>
        <p:txBody>
          <a:bodyPr wrap="square" rtlCol="0">
            <a:spAutoFit/>
          </a:bodyPr>
          <a:lstStyle/>
          <a:p>
            <a:r>
              <a:rPr lang="en-US" b="0" i="0" dirty="0">
                <a:effectLst/>
                <a:latin typeface="Times New Roman" panose="02020603050405020304" pitchFamily="18" charset="0"/>
              </a:rPr>
              <a:t>3.3.3.2.4 The confirmation dialog shall default to NO.</a:t>
            </a:r>
            <a:endParaRPr lang="en-US" dirty="0"/>
          </a:p>
        </p:txBody>
      </p:sp>
    </p:spTree>
    <p:extLst>
      <p:ext uri="{BB962C8B-B14F-4D97-AF65-F5344CB8AC3E}">
        <p14:creationId xmlns:p14="http://schemas.microsoft.com/office/powerpoint/2010/main" val="5392841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Custom 2">
      <a:dk1>
        <a:sysClr val="windowText" lastClr="000000"/>
      </a:dk1>
      <a:lt1>
        <a:sysClr val="window" lastClr="FFFFFF"/>
      </a:lt1>
      <a:dk2>
        <a:srgbClr val="212123"/>
      </a:dk2>
      <a:lt2>
        <a:srgbClr val="DADADA"/>
      </a:lt2>
      <a:accent1>
        <a:srgbClr val="FFC907"/>
      </a:accent1>
      <a:accent2>
        <a:srgbClr val="D3BA68"/>
      </a:accent2>
      <a:accent3>
        <a:srgbClr val="BB8640"/>
      </a:accent3>
      <a:accent4>
        <a:srgbClr val="AD9277"/>
      </a:accent4>
      <a:accent5>
        <a:srgbClr val="A55A43"/>
      </a:accent5>
      <a:accent6>
        <a:srgbClr val="AD9D7B"/>
      </a:accent6>
      <a:hlink>
        <a:srgbClr val="FFF4CD"/>
      </a:hlink>
      <a:folHlink>
        <a:srgbClr val="C49900"/>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597</TotalTime>
  <Words>2382</Words>
  <Application>Microsoft Office PowerPoint</Application>
  <PresentationFormat>Widescreen</PresentationFormat>
  <Paragraphs>150</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Calibri</vt:lpstr>
      <vt:lpstr>Calisto MT</vt:lpstr>
      <vt:lpstr>Lato</vt:lpstr>
      <vt:lpstr>Times New Roman</vt:lpstr>
      <vt:lpstr>Wingdings 2</vt:lpstr>
      <vt:lpstr>Slate</vt:lpstr>
      <vt:lpstr>CAP 3104  Human and Technology Interaction Assignment 5 Group #2</vt:lpstr>
      <vt:lpstr>Cohesive Teamwork</vt:lpstr>
      <vt:lpstr>Map Window</vt:lpstr>
      <vt:lpstr>Map Window</vt:lpstr>
      <vt:lpstr>Command Toolbar</vt:lpstr>
      <vt:lpstr>Device Control Window</vt:lpstr>
      <vt:lpstr>Device Control Window</vt:lpstr>
      <vt:lpstr>Device Control Window</vt:lpstr>
      <vt:lpstr>Device Control Window</vt:lpstr>
      <vt:lpstr>Device Control Window</vt:lpstr>
      <vt:lpstr>Summary Device Status Window</vt:lpstr>
      <vt:lpstr>Detailed Device Status Window</vt:lpstr>
      <vt:lpstr>Detailed Device Status Window</vt:lpstr>
      <vt:lpstr>Detailed Device Status Window</vt:lpstr>
      <vt:lpstr>Incident Entry / Edit Window</vt:lpstr>
      <vt:lpstr>Incident Entry / Edit Window</vt:lpstr>
      <vt:lpstr>Incident Entry / Edit Window</vt:lpstr>
      <vt:lpstr>Incident Entry / Edit Window</vt:lpstr>
      <vt:lpstr>Daily Diary Window</vt:lpstr>
      <vt:lpstr>Daily Diary Window</vt:lpstr>
      <vt:lpstr>Problem Work Order Window</vt:lpstr>
      <vt:lpstr>Problem Work Order Window</vt:lpstr>
      <vt:lpstr>Problem Work Order Window</vt:lpstr>
      <vt:lpstr>Problem Work Order Window</vt:lpstr>
      <vt:lpstr>Scheduler Window</vt:lpstr>
      <vt:lpstr>Paging Contact Window</vt:lpstr>
      <vt:lpstr>Macro Editor Window</vt:lpstr>
      <vt:lpstr>Macro Editor Window</vt:lpstr>
      <vt:lpstr>Macro Control Window</vt:lpstr>
      <vt:lpstr>Logon Window</vt:lpstr>
      <vt:lpstr>User Identification Window</vt:lpstr>
      <vt:lpstr>User Administration Window</vt:lpstr>
      <vt:lpstr>Report Windows</vt:lpstr>
      <vt:lpstr>Scenario Editor Window</vt:lpstr>
      <vt:lpstr>Scenario Control Window</vt:lpstr>
      <vt:lpstr>Help Window</vt:lpstr>
      <vt:lpstr>Field Validation</vt:lpstr>
      <vt:lpstr>HTI 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 4102 – IT Design and UX</dc:title>
  <dc:creator>Pam</dc:creator>
  <cp:lastModifiedBy>Grace Auten</cp:lastModifiedBy>
  <cp:revision>71</cp:revision>
  <dcterms:created xsi:type="dcterms:W3CDTF">2016-08-17T17:57:34Z</dcterms:created>
  <dcterms:modified xsi:type="dcterms:W3CDTF">2023-08-02T00:55:49Z</dcterms:modified>
</cp:coreProperties>
</file>